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E6B-4639-A14D-62EC7914E3A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E6B-4639-A14D-62EC7914E3A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6B-4639-A14D-62EC7914E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7F4-477E-A1DB-C53305B7263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7F4-477E-A1DB-C53305B726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4-477E-A1DB-C53305B72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E32-4B9E-AE3F-E83E5736CB8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E32-4B9E-AE3F-E83E5736CB8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32-4B9E-AE3F-E83E5736C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3C5-42D7-A9FF-1539B436967A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3C5-42D7-A9FF-1539B436967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C5-42D7-A9FF-1539B4369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BEF5-4B72-907D-26B8802CAFBD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EF5-4B72-907D-26B8802CAFB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5-4B72-907D-26B8802CA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4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230</c:v>
                </c:pt>
                <c:pt idx="3">
                  <c:v>250</c:v>
                </c:pt>
                <c:pt idx="4">
                  <c:v>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84-4B69-BCA9-2812FE34F1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3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350</c:v>
                </c:pt>
                <c:pt idx="3">
                  <c:v>400</c:v>
                </c:pt>
                <c:pt idx="4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84-4B69-BCA9-2812FE34F1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200</c:v>
                </c:pt>
                <c:pt idx="1">
                  <c:v>360</c:v>
                </c:pt>
                <c:pt idx="2">
                  <c:v>610</c:v>
                </c:pt>
                <c:pt idx="3">
                  <c:v>700</c:v>
                </c:pt>
                <c:pt idx="4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84-4B69-BCA9-2812FE34F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931840"/>
        <c:axId val="552397824"/>
      </c:lineChart>
      <c:catAx>
        <c:axId val="55093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2397824"/>
        <c:crosses val="autoZero"/>
        <c:auto val="1"/>
        <c:lblAlgn val="ctr"/>
        <c:lblOffset val="100"/>
        <c:noMultiLvlLbl val="0"/>
      </c:catAx>
      <c:valAx>
        <c:axId val="552397824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093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5E5D1AB-B305-4303-B732-6B9AFE19078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712068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302FFF9-4B88-45F1-80A7-4AF411A47E7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712068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1728BC-D545-4909-9062-2B3CEBCD4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84">
            <a:extLst>
              <a:ext uri="{FF2B5EF4-FFF2-40B4-BE49-F238E27FC236}">
                <a16:creationId xmlns:a16="http://schemas.microsoft.com/office/drawing/2014/main" id="{783B227C-AB65-413F-AEB2-84A295B55E08}"/>
              </a:ext>
            </a:extLst>
          </p:cNvPr>
          <p:cNvSpPr/>
          <p:nvPr userDrawn="1"/>
        </p:nvSpPr>
        <p:spPr>
          <a:xfrm>
            <a:off x="-261742" y="5162519"/>
            <a:ext cx="6598956" cy="5403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막힌 원호 16">
            <a:extLst>
              <a:ext uri="{FF2B5EF4-FFF2-40B4-BE49-F238E27FC236}">
                <a16:creationId xmlns:a16="http://schemas.microsoft.com/office/drawing/2014/main" id="{C25BBA78-AB19-4E92-A8B6-FE35CE3AA70E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317559"/>
              <a:gd name="adj2" fmla="val 7935246"/>
              <a:gd name="adj3" fmla="val 193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0C2F0609-16F1-4F69-94E9-770CC00D26C0}"/>
              </a:ext>
            </a:extLst>
          </p:cNvPr>
          <p:cNvGrpSpPr/>
          <p:nvPr userDrawn="1"/>
        </p:nvGrpSpPr>
        <p:grpSpPr>
          <a:xfrm>
            <a:off x="580088" y="2574443"/>
            <a:ext cx="5265908" cy="2893260"/>
            <a:chOff x="-548507" y="477868"/>
            <a:chExt cx="11570449" cy="6357177"/>
          </a:xfrm>
        </p:grpSpPr>
        <p:sp>
          <p:nvSpPr>
            <p:cNvPr id="3" name="Freeform: Shape 19">
              <a:extLst>
                <a:ext uri="{FF2B5EF4-FFF2-40B4-BE49-F238E27FC236}">
                  <a16:creationId xmlns:a16="http://schemas.microsoft.com/office/drawing/2014/main" id="{90AB65F4-E240-4309-B5C2-D01F246D6E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20">
              <a:extLst>
                <a:ext uri="{FF2B5EF4-FFF2-40B4-BE49-F238E27FC236}">
                  <a16:creationId xmlns:a16="http://schemas.microsoft.com/office/drawing/2014/main" id="{0E90313E-E169-4BB2-9BAB-ED5B28B4C8E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441FC238-2825-4071-A95A-5E6736631A6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6B56EDAB-B6AB-47B8-B378-B7161CB7DBE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58F1E3C6-51A9-4E08-BBCC-213E67DF30E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E833C9E8-011F-4575-902E-778D9019FC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4">
                <a:extLst>
                  <a:ext uri="{FF2B5EF4-FFF2-40B4-BE49-F238E27FC236}">
                    <a16:creationId xmlns:a16="http://schemas.microsoft.com/office/drawing/2014/main" id="{CDDC8623-A5DB-4387-9A8B-CB2AEAF6EF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5">
                <a:extLst>
                  <a:ext uri="{FF2B5EF4-FFF2-40B4-BE49-F238E27FC236}">
                    <a16:creationId xmlns:a16="http://schemas.microsoft.com/office/drawing/2014/main" id="{35ABE9CE-0C65-4051-88F9-0D955EF0116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30">
              <a:extLst>
                <a:ext uri="{FF2B5EF4-FFF2-40B4-BE49-F238E27FC236}">
                  <a16:creationId xmlns:a16="http://schemas.microsoft.com/office/drawing/2014/main" id="{2B3223DA-F9C5-420B-BDA5-9374E074E11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32">
                <a:extLst>
                  <a:ext uri="{FF2B5EF4-FFF2-40B4-BE49-F238E27FC236}">
                    <a16:creationId xmlns:a16="http://schemas.microsoft.com/office/drawing/2014/main" id="{F4AFBE8D-3B3E-4FAC-BB03-0900B2D6D14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3">
                <a:extLst>
                  <a:ext uri="{FF2B5EF4-FFF2-40B4-BE49-F238E27FC236}">
                    <a16:creationId xmlns:a16="http://schemas.microsoft.com/office/drawing/2014/main" id="{ED8ABEFD-9AE6-458F-8A97-037E4529DE5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31">
              <a:extLst>
                <a:ext uri="{FF2B5EF4-FFF2-40B4-BE49-F238E27FC236}">
                  <a16:creationId xmlns:a16="http://schemas.microsoft.com/office/drawing/2014/main" id="{9D6E51B8-10C2-4747-B021-691D0177CBC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E960B1C-9F71-481B-83D7-D09F4B5432C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25095" y="2739004"/>
            <a:ext cx="3769911" cy="23507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DA56F23-26D1-409D-8356-106DF57B4A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1FF6D7B-B7FE-4D9C-A55F-79B8BA3A0A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C368A13-81FD-476F-BD14-D7D59B81CDA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그림 개체 틀 26">
            <a:extLst>
              <a:ext uri="{FF2B5EF4-FFF2-40B4-BE49-F238E27FC236}">
                <a16:creationId xmlns:a16="http://schemas.microsoft.com/office/drawing/2014/main" id="{42824CD8-7974-487E-ACBE-227177BA479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216121" y="3311002"/>
            <a:ext cx="4448059" cy="2384085"/>
          </a:xfrm>
          <a:custGeom>
            <a:avLst/>
            <a:gdLst>
              <a:gd name="connsiteX0" fmla="*/ 219488 w 4448059"/>
              <a:gd name="connsiteY0" fmla="*/ 0 h 2384085"/>
              <a:gd name="connsiteX1" fmla="*/ 4228571 w 4448059"/>
              <a:gd name="connsiteY1" fmla="*/ 0 h 2384085"/>
              <a:gd name="connsiteX2" fmla="*/ 4448059 w 4448059"/>
              <a:gd name="connsiteY2" fmla="*/ 256439 h 2384085"/>
              <a:gd name="connsiteX3" fmla="*/ 4448059 w 4448059"/>
              <a:gd name="connsiteY3" fmla="*/ 2127646 h 2384085"/>
              <a:gd name="connsiteX4" fmla="*/ 4228571 w 4448059"/>
              <a:gd name="connsiteY4" fmla="*/ 2384085 h 2384085"/>
              <a:gd name="connsiteX5" fmla="*/ 219488 w 4448059"/>
              <a:gd name="connsiteY5" fmla="*/ 2384085 h 2384085"/>
              <a:gd name="connsiteX6" fmla="*/ 0 w 4448059"/>
              <a:gd name="connsiteY6" fmla="*/ 2127646 h 2384085"/>
              <a:gd name="connsiteX7" fmla="*/ 0 w 4448059"/>
              <a:gd name="connsiteY7" fmla="*/ 1900589 h 2384085"/>
              <a:gd name="connsiteX8" fmla="*/ 18839 w 4448059"/>
              <a:gd name="connsiteY8" fmla="*/ 1878579 h 2384085"/>
              <a:gd name="connsiteX9" fmla="*/ 164616 w 4448059"/>
              <a:gd name="connsiteY9" fmla="*/ 1708260 h 2384085"/>
              <a:gd name="connsiteX10" fmla="*/ 164616 w 4448059"/>
              <a:gd name="connsiteY10" fmla="*/ 686509 h 2384085"/>
              <a:gd name="connsiteX11" fmla="*/ 18839 w 4448059"/>
              <a:gd name="connsiteY11" fmla="*/ 516191 h 2384085"/>
              <a:gd name="connsiteX12" fmla="*/ 0 w 4448059"/>
              <a:gd name="connsiteY12" fmla="*/ 494180 h 2384085"/>
              <a:gd name="connsiteX13" fmla="*/ 0 w 4448059"/>
              <a:gd name="connsiteY13" fmla="*/ 256439 h 2384085"/>
              <a:gd name="connsiteX14" fmla="*/ 219488 w 4448059"/>
              <a:gd name="connsiteY14" fmla="*/ 0 h 23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48059" h="2384085">
                <a:moveTo>
                  <a:pt x="219488" y="0"/>
                </a:moveTo>
                <a:lnTo>
                  <a:pt x="4228571" y="0"/>
                </a:lnTo>
                <a:cubicBezTo>
                  <a:pt x="4349792" y="0"/>
                  <a:pt x="4448059" y="114810"/>
                  <a:pt x="4448059" y="256439"/>
                </a:cubicBezTo>
                <a:lnTo>
                  <a:pt x="4448059" y="2127646"/>
                </a:lnTo>
                <a:cubicBezTo>
                  <a:pt x="4448059" y="2269275"/>
                  <a:pt x="4349792" y="2384085"/>
                  <a:pt x="4228571" y="2384085"/>
                </a:cubicBezTo>
                <a:lnTo>
                  <a:pt x="219488" y="2384085"/>
                </a:lnTo>
                <a:cubicBezTo>
                  <a:pt x="98267" y="2384085"/>
                  <a:pt x="0" y="2269275"/>
                  <a:pt x="0" y="2127646"/>
                </a:cubicBezTo>
                <a:lnTo>
                  <a:pt x="0" y="1900589"/>
                </a:lnTo>
                <a:cubicBezTo>
                  <a:pt x="0" y="1888462"/>
                  <a:pt x="8414" y="1878579"/>
                  <a:pt x="18839" y="1878579"/>
                </a:cubicBezTo>
                <a:cubicBezTo>
                  <a:pt x="99364" y="1878579"/>
                  <a:pt x="164616" y="1802288"/>
                  <a:pt x="164616" y="1708260"/>
                </a:cubicBezTo>
                <a:lnTo>
                  <a:pt x="164616" y="686509"/>
                </a:lnTo>
                <a:cubicBezTo>
                  <a:pt x="164616" y="592428"/>
                  <a:pt x="99318" y="516191"/>
                  <a:pt x="18839" y="516191"/>
                </a:cubicBezTo>
                <a:cubicBezTo>
                  <a:pt x="8460" y="516191"/>
                  <a:pt x="0" y="506361"/>
                  <a:pt x="0" y="494180"/>
                </a:cubicBezTo>
                <a:lnTo>
                  <a:pt x="0" y="256439"/>
                </a:lnTo>
                <a:cubicBezTo>
                  <a:pt x="0" y="114810"/>
                  <a:pt x="98267" y="0"/>
                  <a:pt x="2194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3ECFDFA-D9E9-4036-9CE9-6EFFBE43664B}"/>
              </a:ext>
            </a:extLst>
          </p:cNvPr>
          <p:cNvSpPr/>
          <p:nvPr userDrawn="1"/>
        </p:nvSpPr>
        <p:spPr>
          <a:xfrm>
            <a:off x="1" y="368763"/>
            <a:ext cx="7440149" cy="13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5163EA95-107E-412A-8E77-CFF1603C8F3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AD2982-3957-4CBC-BF8B-4A662A65ADF3}"/>
              </a:ext>
            </a:extLst>
          </p:cNvPr>
          <p:cNvSpPr/>
          <p:nvPr userDrawn="1"/>
        </p:nvSpPr>
        <p:spPr>
          <a:xfrm>
            <a:off x="0" y="2117377"/>
            <a:ext cx="12192000" cy="234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5B88F4-1CAB-4EEA-840C-C2B2F438E43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5027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3BCCD5A-5771-4E6E-A016-005CC421DC3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95613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0EAF789-8E50-450A-93BE-257566EE8C1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76200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866DC25-FE01-4956-9202-0B36E5A565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-1"/>
            <a:ext cx="6096000" cy="69183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D6FF89C3-82A3-4353-A477-E0531B1A0654}"/>
              </a:ext>
            </a:extLst>
          </p:cNvPr>
          <p:cNvGrpSpPr/>
          <p:nvPr/>
        </p:nvGrpSpPr>
        <p:grpSpPr>
          <a:xfrm>
            <a:off x="3539230" y="2013818"/>
            <a:ext cx="5113538" cy="2830364"/>
            <a:chOff x="3539230" y="1939735"/>
            <a:chExt cx="5113538" cy="283036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CDCF037E-336C-450B-A4EA-D5E8FCD1F1C8}"/>
                </a:ext>
              </a:extLst>
            </p:cNvPr>
            <p:cNvGrpSpPr/>
            <p:nvPr/>
          </p:nvGrpSpPr>
          <p:grpSpPr>
            <a:xfrm>
              <a:off x="3539230" y="1939735"/>
              <a:ext cx="5113538" cy="2150636"/>
              <a:chOff x="-641542" y="2190000"/>
              <a:chExt cx="12124313" cy="2150636"/>
            </a:xfrm>
          </p:grpSpPr>
          <p:sp>
            <p:nvSpPr>
              <p:cNvPr id="19" name="TextBox 18">
                <a:hlinkClick r:id="rId2"/>
                <a:extLst>
                  <a:ext uri="{FF2B5EF4-FFF2-40B4-BE49-F238E27FC236}">
                    <a16:creationId xmlns:a16="http://schemas.microsoft.com/office/drawing/2014/main" id="{6D4B82A7-69AE-4C52-9570-2909B37C153D}"/>
                  </a:ext>
                </a:extLst>
              </p:cNvPr>
              <p:cNvSpPr txBox="1"/>
              <p:nvPr/>
            </p:nvSpPr>
            <p:spPr>
              <a:xfrm>
                <a:off x="-641537" y="4094415"/>
                <a:ext cx="12124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http://www.free-powerpoint-templates-design.com</a:t>
                </a:r>
                <a:endPara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DD57A6-60DF-45DD-9C5A-3C19DC9890FA}"/>
                  </a:ext>
                </a:extLst>
              </p:cNvPr>
              <p:cNvSpPr txBox="1"/>
              <p:nvPr/>
            </p:nvSpPr>
            <p:spPr>
              <a:xfrm>
                <a:off x="-641542" y="2190000"/>
                <a:ext cx="12124311" cy="1446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Free </a:t>
                </a:r>
              </a:p>
              <a:p>
                <a:pPr algn="ctr"/>
                <a:r>
                  <a:rPr lang="en-US" sz="4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PPT Templates</a:t>
                </a:r>
                <a:endParaRPr lang="ko-KR" altLang="en-US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C08CC8-43CD-451C-B396-372269956D95}"/>
                  </a:ext>
                </a:extLst>
              </p:cNvPr>
              <p:cNvSpPr txBox="1"/>
              <p:nvPr/>
            </p:nvSpPr>
            <p:spPr>
              <a:xfrm>
                <a:off x="-641540" y="3736623"/>
                <a:ext cx="12124311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Insert the Subtitle of Your Presentation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9363DA73-F652-4FD4-814D-B6FBF0B68F7F}"/>
                </a:ext>
              </a:extLst>
            </p:cNvPr>
            <p:cNvSpPr/>
            <p:nvPr/>
          </p:nvSpPr>
          <p:spPr>
            <a:xfrm>
              <a:off x="5239129" y="4337182"/>
              <a:ext cx="1713740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508731-4746-42E5-B4F3-A37D604A66F9}"/>
              </a:ext>
            </a:extLst>
          </p:cNvPr>
          <p:cNvGrpSpPr/>
          <p:nvPr/>
        </p:nvGrpSpPr>
        <p:grpSpPr>
          <a:xfrm>
            <a:off x="4624619" y="2380069"/>
            <a:ext cx="2942763" cy="2942762"/>
            <a:chOff x="5908432" y="2538327"/>
            <a:chExt cx="2942763" cy="29427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047748-D558-48E5-A2F4-53AAE8B3E717}"/>
                </a:ext>
              </a:extLst>
            </p:cNvPr>
            <p:cNvGrpSpPr/>
            <p:nvPr/>
          </p:nvGrpSpPr>
          <p:grpSpPr>
            <a:xfrm>
              <a:off x="5908432" y="2681654"/>
              <a:ext cx="1731806" cy="1652953"/>
              <a:chOff x="4563208" y="3552093"/>
              <a:chExt cx="1731806" cy="1652953"/>
            </a:xfrm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01C2120C-C6B0-4007-9D5B-B3E6201DC519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12798"/>
                  <a:gd name="adj2" fmla="val 61390"/>
                  <a:gd name="adj3" fmla="val 2020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5C63F7D3-B93B-4199-A69B-1CABDB233EBF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7110DE-3E5D-4411-B138-B0341D8BB011}"/>
                </a:ext>
              </a:extLst>
            </p:cNvPr>
            <p:cNvGrpSpPr/>
            <p:nvPr/>
          </p:nvGrpSpPr>
          <p:grpSpPr>
            <a:xfrm rot="5400000">
              <a:off x="6981864" y="2577753"/>
              <a:ext cx="1731805" cy="1652953"/>
              <a:chOff x="4563209" y="3552093"/>
              <a:chExt cx="1731805" cy="1652953"/>
            </a:xfrm>
            <a:solidFill>
              <a:schemeClr val="accent2"/>
            </a:solidFill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E2CDDA21-9C50-4648-9CEE-32C288DADA5C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252576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28B6DE33-5A9D-41F6-891F-17AEE8834627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FE8259-2345-4E36-B7BF-595AEB48ABC9}"/>
                </a:ext>
              </a:extLst>
            </p:cNvPr>
            <p:cNvGrpSpPr/>
            <p:nvPr/>
          </p:nvGrpSpPr>
          <p:grpSpPr>
            <a:xfrm rot="10800000">
              <a:off x="7119389" y="3665557"/>
              <a:ext cx="1731806" cy="1652953"/>
              <a:chOff x="4563208" y="3552093"/>
              <a:chExt cx="1731806" cy="1652953"/>
            </a:xfrm>
            <a:solidFill>
              <a:schemeClr val="accent3"/>
            </a:solidFill>
          </p:grpSpPr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505FBE55-C999-4EB7-9F9E-515E8CB41973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39892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0F25D4D1-BE7A-4C52-8363-71641DD217AC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9EFE30-BCD9-4084-B075-A57F5A89E1B3}"/>
                </a:ext>
              </a:extLst>
            </p:cNvPr>
            <p:cNvGrpSpPr/>
            <p:nvPr/>
          </p:nvGrpSpPr>
          <p:grpSpPr>
            <a:xfrm rot="16200000">
              <a:off x="6042935" y="3788709"/>
              <a:ext cx="1731806" cy="1652953"/>
              <a:chOff x="4563208" y="3552094"/>
              <a:chExt cx="1731806" cy="1652953"/>
            </a:xfrm>
            <a:solidFill>
              <a:schemeClr val="accent4"/>
            </a:solidFill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93D0E47B-6F05-4926-8569-19C10D9E0D15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65342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4D27E3C0-FCD5-4C31-9F00-28579A0FE04F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C825B86-4DD7-451C-87AD-3F38FB2FA1F0}"/>
              </a:ext>
            </a:extLst>
          </p:cNvPr>
          <p:cNvSpPr/>
          <p:nvPr/>
        </p:nvSpPr>
        <p:spPr>
          <a:xfrm flipH="1">
            <a:off x="6507777" y="300082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 Same Side Corner Rectangle 36">
            <a:extLst>
              <a:ext uri="{FF2B5EF4-FFF2-40B4-BE49-F238E27FC236}">
                <a16:creationId xmlns:a16="http://schemas.microsoft.com/office/drawing/2014/main" id="{FD80FAE8-7471-463E-A233-8C740764E444}"/>
              </a:ext>
            </a:extLst>
          </p:cNvPr>
          <p:cNvSpPr>
            <a:spLocks noChangeAspect="1"/>
          </p:cNvSpPr>
          <p:nvPr/>
        </p:nvSpPr>
        <p:spPr>
          <a:xfrm>
            <a:off x="6612084" y="4243147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2A474051-5BAB-4910-9D7C-4AF98D68F1D7}"/>
              </a:ext>
            </a:extLst>
          </p:cNvPr>
          <p:cNvSpPr>
            <a:spLocks noChangeAspect="1"/>
          </p:cNvSpPr>
          <p:nvPr/>
        </p:nvSpPr>
        <p:spPr>
          <a:xfrm>
            <a:off x="5382801" y="436307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332B762-CADB-4FE1-A390-64DD58E79639}"/>
              </a:ext>
            </a:extLst>
          </p:cNvPr>
          <p:cNvSpPr/>
          <p:nvPr/>
        </p:nvSpPr>
        <p:spPr>
          <a:xfrm>
            <a:off x="5223679" y="306775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51A2F0-6476-4E67-84B7-EF5FD460A7D7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268C2169-DEF6-46B2-B6C4-8A2E6CB749A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4A39B6-83C5-4767-A078-BE90B02E50B6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271CB3-2386-4AAE-B19B-B8B7BF1FFAD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94B4D2-4C0D-4061-A6A8-12CE335FA56E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25" name="Rounded Rectangle 45">
              <a:extLst>
                <a:ext uri="{FF2B5EF4-FFF2-40B4-BE49-F238E27FC236}">
                  <a16:creationId xmlns:a16="http://schemas.microsoft.com/office/drawing/2014/main" id="{B215FB73-C5AD-4BDD-A45B-35189097CA8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18E667-B3FC-419E-84ED-17981ECF5996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09A586-C803-4D85-AC88-C3808B1BCEDC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2EBA4A-D801-4417-ADF0-803FE1523384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29" name="Rounded Rectangle 51">
              <a:extLst>
                <a:ext uri="{FF2B5EF4-FFF2-40B4-BE49-F238E27FC236}">
                  <a16:creationId xmlns:a16="http://schemas.microsoft.com/office/drawing/2014/main" id="{211EBB44-02BB-4C66-86AB-E226A08F9613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C01EAF-F212-45C0-82F9-6D787727C1B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F0C0BA-781F-4EB8-B477-0ED13F1779C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8AB1C7-B705-470A-B5DE-96D574C82017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33" name="Rounded Rectangle 56">
              <a:extLst>
                <a:ext uri="{FF2B5EF4-FFF2-40B4-BE49-F238E27FC236}">
                  <a16:creationId xmlns:a16="http://schemas.microsoft.com/office/drawing/2014/main" id="{CB50CE10-76A1-430E-B1C7-3733B171844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6323F9-F5E5-46FA-B586-8B93CC4540E0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85D2FC-2149-4BB0-B692-58E846E1BA9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1066E-FDE6-44B7-862D-2818E2AF35C3}"/>
              </a:ext>
            </a:extLst>
          </p:cNvPr>
          <p:cNvSpPr txBox="1"/>
          <p:nvPr/>
        </p:nvSpPr>
        <p:spPr>
          <a:xfrm>
            <a:off x="7850850" y="1211667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6D96F-EE8C-4E6A-B881-773E45039F6A}"/>
              </a:ext>
            </a:extLst>
          </p:cNvPr>
          <p:cNvSpPr txBox="1"/>
          <p:nvPr/>
        </p:nvSpPr>
        <p:spPr>
          <a:xfrm>
            <a:off x="7278256" y="621466"/>
            <a:ext cx="43396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C1967-DCAB-4B11-9F3A-91D761014448}"/>
              </a:ext>
            </a:extLst>
          </p:cNvPr>
          <p:cNvSpPr txBox="1"/>
          <p:nvPr/>
        </p:nvSpPr>
        <p:spPr>
          <a:xfrm>
            <a:off x="7850850" y="1650901"/>
            <a:ext cx="376705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3293F-3C76-441D-8228-17064679A879}"/>
              </a:ext>
            </a:extLst>
          </p:cNvPr>
          <p:cNvSpPr txBox="1"/>
          <p:nvPr/>
        </p:nvSpPr>
        <p:spPr>
          <a:xfrm>
            <a:off x="7850849" y="4966338"/>
            <a:ext cx="376705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6FB9B426-BF43-4C36-AE99-607900E56710}"/>
              </a:ext>
            </a:extLst>
          </p:cNvPr>
          <p:cNvGrpSpPr/>
          <p:nvPr/>
        </p:nvGrpSpPr>
        <p:grpSpPr>
          <a:xfrm rot="16200000">
            <a:off x="5799190" y="2632529"/>
            <a:ext cx="2916424" cy="1974220"/>
            <a:chOff x="6110127" y="4000500"/>
            <a:chExt cx="2916424" cy="1974220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080E60A2-997E-456B-8C67-00C888665463}"/>
                </a:ext>
              </a:extLst>
            </p:cNvPr>
            <p:cNvGrpSpPr/>
            <p:nvPr/>
          </p:nvGrpSpPr>
          <p:grpSpPr>
            <a:xfrm flipV="1">
              <a:off x="6110127" y="4000500"/>
              <a:ext cx="1620424" cy="1974220"/>
              <a:chOff x="3776932" y="2050011"/>
              <a:chExt cx="1620424" cy="197422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55C1B165-421F-49B3-A004-3777A0861344}"/>
                  </a:ext>
                </a:extLst>
              </p:cNvPr>
              <p:cNvGrpSpPr/>
              <p:nvPr/>
            </p:nvGrpSpPr>
            <p:grpSpPr>
              <a:xfrm rot="20075603">
                <a:off x="3776932" y="2050011"/>
                <a:ext cx="1349705" cy="1974220"/>
                <a:chOff x="3918639" y="1676431"/>
                <a:chExt cx="1349705" cy="1974220"/>
              </a:xfrm>
            </p:grpSpPr>
            <p:sp>
              <p:nvSpPr>
                <p:cNvPr id="8" name="Freeform: Shape 5">
                  <a:extLst>
                    <a:ext uri="{FF2B5EF4-FFF2-40B4-BE49-F238E27FC236}">
                      <a16:creationId xmlns:a16="http://schemas.microsoft.com/office/drawing/2014/main" id="{B67B515B-7758-4404-B407-48F439F1DD46}"/>
                    </a:ext>
                  </a:extLst>
                </p:cNvPr>
                <p:cNvSpPr/>
                <p:nvPr/>
              </p:nvSpPr>
              <p:spPr>
                <a:xfrm>
                  <a:off x="3918639" y="1676431"/>
                  <a:ext cx="1349705" cy="1974220"/>
                </a:xfrm>
                <a:custGeom>
                  <a:avLst/>
                  <a:gdLst>
                    <a:gd name="connsiteX0" fmla="*/ 923811 w 1349705"/>
                    <a:gd name="connsiteY0" fmla="*/ 1974221 h 1974220"/>
                    <a:gd name="connsiteX1" fmla="*/ 758296 w 1349705"/>
                    <a:gd name="connsiteY1" fmla="*/ 1894134 h 1974220"/>
                    <a:gd name="connsiteX2" fmla="*/ 653451 w 1349705"/>
                    <a:gd name="connsiteY2" fmla="*/ 1863618 h 1974220"/>
                    <a:gd name="connsiteX3" fmla="*/ 618873 w 1349705"/>
                    <a:gd name="connsiteY3" fmla="*/ 1865342 h 1974220"/>
                    <a:gd name="connsiteX4" fmla="*/ 504876 w 1349705"/>
                    <a:gd name="connsiteY4" fmla="*/ 1865231 h 1974220"/>
                    <a:gd name="connsiteX5" fmla="*/ 308344 w 1349705"/>
                    <a:gd name="connsiteY5" fmla="*/ 1815632 h 1974220"/>
                    <a:gd name="connsiteX6" fmla="*/ 123189 w 1349705"/>
                    <a:gd name="connsiteY6" fmla="*/ 1706892 h 1974220"/>
                    <a:gd name="connsiteX7" fmla="*/ 61545 w 1349705"/>
                    <a:gd name="connsiteY7" fmla="*/ 1639407 h 1974220"/>
                    <a:gd name="connsiteX8" fmla="*/ 46968 w 1349705"/>
                    <a:gd name="connsiteY8" fmla="*/ 1587248 h 1974220"/>
                    <a:gd name="connsiteX9" fmla="*/ 80489 w 1349705"/>
                    <a:gd name="connsiteY9" fmla="*/ 1537121 h 1974220"/>
                    <a:gd name="connsiteX10" fmla="*/ 92868 w 1349705"/>
                    <a:gd name="connsiteY10" fmla="*/ 1528692 h 1974220"/>
                    <a:gd name="connsiteX11" fmla="*/ 40849 w 1349705"/>
                    <a:gd name="connsiteY11" fmla="*/ 1482264 h 1974220"/>
                    <a:gd name="connsiteX12" fmla="*/ 22517 w 1349705"/>
                    <a:gd name="connsiteY12" fmla="*/ 1372774 h 1974220"/>
                    <a:gd name="connsiteX13" fmla="*/ 73145 w 1349705"/>
                    <a:gd name="connsiteY13" fmla="*/ 1316220 h 1974220"/>
                    <a:gd name="connsiteX14" fmla="*/ 92061 w 1349705"/>
                    <a:gd name="connsiteY14" fmla="*/ 1306428 h 1974220"/>
                    <a:gd name="connsiteX15" fmla="*/ 66163 w 1349705"/>
                    <a:gd name="connsiteY15" fmla="*/ 1286845 h 1974220"/>
                    <a:gd name="connsiteX16" fmla="*/ 1709 w 1349705"/>
                    <a:gd name="connsiteY16" fmla="*/ 1178328 h 1974220"/>
                    <a:gd name="connsiteX17" fmla="*/ 58624 w 1349705"/>
                    <a:gd name="connsiteY17" fmla="*/ 1059963 h 1974220"/>
                    <a:gd name="connsiteX18" fmla="*/ 109113 w 1349705"/>
                    <a:gd name="connsiteY18" fmla="*/ 1041131 h 1974220"/>
                    <a:gd name="connsiteX19" fmla="*/ 77624 w 1349705"/>
                    <a:gd name="connsiteY19" fmla="*/ 1012228 h 1974220"/>
                    <a:gd name="connsiteX20" fmla="*/ 31585 w 1349705"/>
                    <a:gd name="connsiteY20" fmla="*/ 933865 h 1974220"/>
                    <a:gd name="connsiteX21" fmla="*/ 80238 w 1349705"/>
                    <a:gd name="connsiteY21" fmla="*/ 798115 h 1974220"/>
                    <a:gd name="connsiteX22" fmla="*/ 207421 w 1349705"/>
                    <a:gd name="connsiteY22" fmla="*/ 752410 h 1974220"/>
                    <a:gd name="connsiteX23" fmla="*/ 384676 w 1349705"/>
                    <a:gd name="connsiteY23" fmla="*/ 755887 h 1974220"/>
                    <a:gd name="connsiteX24" fmla="*/ 518201 w 1349705"/>
                    <a:gd name="connsiteY24" fmla="*/ 761618 h 1974220"/>
                    <a:gd name="connsiteX25" fmla="*/ 609916 w 1349705"/>
                    <a:gd name="connsiteY25" fmla="*/ 738696 h 1974220"/>
                    <a:gd name="connsiteX26" fmla="*/ 656872 w 1349705"/>
                    <a:gd name="connsiteY26" fmla="*/ 645590 h 1974220"/>
                    <a:gd name="connsiteX27" fmla="*/ 637400 w 1349705"/>
                    <a:gd name="connsiteY27" fmla="*/ 554404 h 1974220"/>
                    <a:gd name="connsiteX28" fmla="*/ 620459 w 1349705"/>
                    <a:gd name="connsiteY28" fmla="*/ 324685 h 1974220"/>
                    <a:gd name="connsiteX29" fmla="*/ 729421 w 1349705"/>
                    <a:gd name="connsiteY29" fmla="*/ 87066 h 1974220"/>
                    <a:gd name="connsiteX30" fmla="*/ 861082 w 1349705"/>
                    <a:gd name="connsiteY30" fmla="*/ 7590 h 1974220"/>
                    <a:gd name="connsiteX31" fmla="*/ 911766 w 1349705"/>
                    <a:gd name="connsiteY31" fmla="*/ 914 h 1974220"/>
                    <a:gd name="connsiteX32" fmla="*/ 942004 w 1349705"/>
                    <a:gd name="connsiteY32" fmla="*/ 34518 h 1974220"/>
                    <a:gd name="connsiteX33" fmla="*/ 936190 w 1349705"/>
                    <a:gd name="connsiteY33" fmla="*/ 105370 h 1974220"/>
                    <a:gd name="connsiteX34" fmla="*/ 928986 w 1349705"/>
                    <a:gd name="connsiteY34" fmla="*/ 251218 h 1974220"/>
                    <a:gd name="connsiteX35" fmla="*/ 1018725 w 1349705"/>
                    <a:gd name="connsiteY35" fmla="*/ 690460 h 1974220"/>
                    <a:gd name="connsiteX36" fmla="*/ 1121651 w 1349705"/>
                    <a:gd name="connsiteY36" fmla="*/ 876171 h 1974220"/>
                    <a:gd name="connsiteX37" fmla="*/ 1199763 w 1349705"/>
                    <a:gd name="connsiteY37" fmla="*/ 1054094 h 1974220"/>
                    <a:gd name="connsiteX38" fmla="*/ 1210167 w 1349705"/>
                    <a:gd name="connsiteY38" fmla="*/ 1185087 h 1974220"/>
                    <a:gd name="connsiteX39" fmla="*/ 1228749 w 1349705"/>
                    <a:gd name="connsiteY39" fmla="*/ 1218357 h 1974220"/>
                    <a:gd name="connsiteX40" fmla="*/ 1348505 w 1349705"/>
                    <a:gd name="connsiteY40" fmla="*/ 1279417 h 1974220"/>
                    <a:gd name="connsiteX41" fmla="*/ 1345556 w 1349705"/>
                    <a:gd name="connsiteY41" fmla="*/ 1292297 h 1974220"/>
                    <a:gd name="connsiteX42" fmla="*/ 933158 w 1349705"/>
                    <a:gd name="connsiteY42" fmla="*/ 1965903 h 1974220"/>
                    <a:gd name="connsiteX43" fmla="*/ 923811 w 1349705"/>
                    <a:gd name="connsiteY43" fmla="*/ 1974221 h 197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349705" h="1974220">
                      <a:moveTo>
                        <a:pt x="923811" y="1974221"/>
                      </a:moveTo>
                      <a:cubicBezTo>
                        <a:pt x="871208" y="1942231"/>
                        <a:pt x="816324" y="1914941"/>
                        <a:pt x="758296" y="1894134"/>
                      </a:cubicBezTo>
                      <a:cubicBezTo>
                        <a:pt x="723969" y="1881810"/>
                        <a:pt x="689002" y="1871685"/>
                        <a:pt x="653451" y="1863618"/>
                      </a:cubicBezTo>
                      <a:cubicBezTo>
                        <a:pt x="641851" y="1861003"/>
                        <a:pt x="630334" y="1864396"/>
                        <a:pt x="618873" y="1865342"/>
                      </a:cubicBezTo>
                      <a:cubicBezTo>
                        <a:pt x="580847" y="1868486"/>
                        <a:pt x="542931" y="1868347"/>
                        <a:pt x="504876" y="1865231"/>
                      </a:cubicBezTo>
                      <a:cubicBezTo>
                        <a:pt x="436556" y="1859612"/>
                        <a:pt x="371323" y="1842170"/>
                        <a:pt x="308344" y="1815632"/>
                      </a:cubicBezTo>
                      <a:cubicBezTo>
                        <a:pt x="241804" y="1787620"/>
                        <a:pt x="179186" y="1752792"/>
                        <a:pt x="123189" y="1706892"/>
                      </a:cubicBezTo>
                      <a:cubicBezTo>
                        <a:pt x="99433" y="1687420"/>
                        <a:pt x="77540" y="1666028"/>
                        <a:pt x="61545" y="1639407"/>
                      </a:cubicBezTo>
                      <a:cubicBezTo>
                        <a:pt x="51920" y="1623411"/>
                        <a:pt x="44938" y="1606582"/>
                        <a:pt x="46968" y="1587248"/>
                      </a:cubicBezTo>
                      <a:cubicBezTo>
                        <a:pt x="49333" y="1564632"/>
                        <a:pt x="63075" y="1549639"/>
                        <a:pt x="80489" y="1537121"/>
                      </a:cubicBezTo>
                      <a:cubicBezTo>
                        <a:pt x="84272" y="1534395"/>
                        <a:pt x="88194" y="1531863"/>
                        <a:pt x="92868" y="1528692"/>
                      </a:cubicBezTo>
                      <a:cubicBezTo>
                        <a:pt x="71893" y="1516341"/>
                        <a:pt x="54062" y="1501681"/>
                        <a:pt x="40849" y="1482264"/>
                      </a:cubicBezTo>
                      <a:cubicBezTo>
                        <a:pt x="17955" y="1448660"/>
                        <a:pt x="8274" y="1412553"/>
                        <a:pt x="22517" y="1372774"/>
                      </a:cubicBezTo>
                      <a:cubicBezTo>
                        <a:pt x="31669" y="1347237"/>
                        <a:pt x="50195" y="1329601"/>
                        <a:pt x="73145" y="1316220"/>
                      </a:cubicBezTo>
                      <a:cubicBezTo>
                        <a:pt x="79042" y="1312799"/>
                        <a:pt x="85246" y="1309933"/>
                        <a:pt x="92061" y="1306428"/>
                      </a:cubicBezTo>
                      <a:cubicBezTo>
                        <a:pt x="83298" y="1299836"/>
                        <a:pt x="74425" y="1293716"/>
                        <a:pt x="66163" y="1286845"/>
                      </a:cubicBezTo>
                      <a:cubicBezTo>
                        <a:pt x="31836" y="1258359"/>
                        <a:pt x="8497" y="1222836"/>
                        <a:pt x="1709" y="1178328"/>
                      </a:cubicBezTo>
                      <a:cubicBezTo>
                        <a:pt x="-5663" y="1129980"/>
                        <a:pt x="10360" y="1087085"/>
                        <a:pt x="58624" y="1059963"/>
                      </a:cubicBezTo>
                      <a:cubicBezTo>
                        <a:pt x="73979" y="1051340"/>
                        <a:pt x="90503" y="1045804"/>
                        <a:pt x="109113" y="1041131"/>
                      </a:cubicBezTo>
                      <a:cubicBezTo>
                        <a:pt x="97485" y="1031561"/>
                        <a:pt x="87054" y="1022409"/>
                        <a:pt x="77624" y="1012228"/>
                      </a:cubicBezTo>
                      <a:cubicBezTo>
                        <a:pt x="56566" y="989473"/>
                        <a:pt x="40097" y="963881"/>
                        <a:pt x="31585" y="933865"/>
                      </a:cubicBezTo>
                      <a:cubicBezTo>
                        <a:pt x="16035" y="879037"/>
                        <a:pt x="32698" y="832358"/>
                        <a:pt x="80238" y="798115"/>
                      </a:cubicBezTo>
                      <a:cubicBezTo>
                        <a:pt x="118182" y="770798"/>
                        <a:pt x="160409" y="755442"/>
                        <a:pt x="207421" y="752410"/>
                      </a:cubicBezTo>
                      <a:cubicBezTo>
                        <a:pt x="266673" y="748571"/>
                        <a:pt x="325647" y="751075"/>
                        <a:pt x="384676" y="755887"/>
                      </a:cubicBezTo>
                      <a:cubicBezTo>
                        <a:pt x="429073" y="759504"/>
                        <a:pt x="473498" y="764372"/>
                        <a:pt x="518201" y="761618"/>
                      </a:cubicBezTo>
                      <a:cubicBezTo>
                        <a:pt x="550164" y="759643"/>
                        <a:pt x="581125" y="753078"/>
                        <a:pt x="609916" y="738696"/>
                      </a:cubicBezTo>
                      <a:cubicBezTo>
                        <a:pt x="646302" y="720531"/>
                        <a:pt x="663354" y="685787"/>
                        <a:pt x="656872" y="645590"/>
                      </a:cubicBezTo>
                      <a:cubicBezTo>
                        <a:pt x="651921" y="614851"/>
                        <a:pt x="642240" y="585170"/>
                        <a:pt x="637400" y="554404"/>
                      </a:cubicBezTo>
                      <a:cubicBezTo>
                        <a:pt x="629722" y="494929"/>
                        <a:pt x="618540" y="411782"/>
                        <a:pt x="620459" y="324685"/>
                      </a:cubicBezTo>
                      <a:cubicBezTo>
                        <a:pt x="621293" y="229159"/>
                        <a:pt x="658319" y="150351"/>
                        <a:pt x="729421" y="87066"/>
                      </a:cubicBezTo>
                      <a:cubicBezTo>
                        <a:pt x="768394" y="52377"/>
                        <a:pt x="811094" y="23864"/>
                        <a:pt x="861082" y="7590"/>
                      </a:cubicBezTo>
                      <a:cubicBezTo>
                        <a:pt x="877439" y="2277"/>
                        <a:pt x="894186" y="-1923"/>
                        <a:pt x="911766" y="914"/>
                      </a:cubicBezTo>
                      <a:cubicBezTo>
                        <a:pt x="930961" y="4002"/>
                        <a:pt x="940585" y="14934"/>
                        <a:pt x="942004" y="34518"/>
                      </a:cubicBezTo>
                      <a:cubicBezTo>
                        <a:pt x="943701" y="58469"/>
                        <a:pt x="939389" y="81891"/>
                        <a:pt x="936190" y="105370"/>
                      </a:cubicBezTo>
                      <a:cubicBezTo>
                        <a:pt x="929570" y="153800"/>
                        <a:pt x="927845" y="202454"/>
                        <a:pt x="928986" y="251218"/>
                      </a:cubicBezTo>
                      <a:cubicBezTo>
                        <a:pt x="932574" y="402992"/>
                        <a:pt x="962311" y="549452"/>
                        <a:pt x="1018725" y="690460"/>
                      </a:cubicBezTo>
                      <a:cubicBezTo>
                        <a:pt x="1045236" y="756722"/>
                        <a:pt x="1081427" y="817504"/>
                        <a:pt x="1121651" y="876171"/>
                      </a:cubicBezTo>
                      <a:cubicBezTo>
                        <a:pt x="1158871" y="930472"/>
                        <a:pt x="1186745" y="989056"/>
                        <a:pt x="1199763" y="1054094"/>
                      </a:cubicBezTo>
                      <a:cubicBezTo>
                        <a:pt x="1208415" y="1097378"/>
                        <a:pt x="1212949" y="1140941"/>
                        <a:pt x="1210167" y="1185087"/>
                      </a:cubicBezTo>
                      <a:cubicBezTo>
                        <a:pt x="1208721" y="1208009"/>
                        <a:pt x="1208609" y="1208065"/>
                        <a:pt x="1228749" y="1218357"/>
                      </a:cubicBezTo>
                      <a:cubicBezTo>
                        <a:pt x="1268640" y="1238748"/>
                        <a:pt x="1308586" y="1259083"/>
                        <a:pt x="1348505" y="1279417"/>
                      </a:cubicBezTo>
                      <a:cubicBezTo>
                        <a:pt x="1351648" y="1284647"/>
                        <a:pt x="1347893" y="1288486"/>
                        <a:pt x="1345556" y="1292297"/>
                      </a:cubicBezTo>
                      <a:cubicBezTo>
                        <a:pt x="1316848" y="1338808"/>
                        <a:pt x="943423" y="1946959"/>
                        <a:pt x="933158" y="1965903"/>
                      </a:cubicBezTo>
                      <a:cubicBezTo>
                        <a:pt x="931072" y="1969770"/>
                        <a:pt x="929291" y="1974110"/>
                        <a:pt x="923811" y="1974221"/>
                      </a:cubicBezTo>
                      <a:close/>
                    </a:path>
                  </a:pathLst>
                </a:custGeom>
                <a:solidFill>
                  <a:srgbClr val="FBC094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7">
                  <a:extLst>
                    <a:ext uri="{FF2B5EF4-FFF2-40B4-BE49-F238E27FC236}">
                      <a16:creationId xmlns:a16="http://schemas.microsoft.com/office/drawing/2014/main" id="{09953B23-DC9D-47D9-A4AA-F67E2D2F4572}"/>
                    </a:ext>
                  </a:extLst>
                </p:cNvPr>
                <p:cNvSpPr/>
                <p:nvPr/>
              </p:nvSpPr>
              <p:spPr>
                <a:xfrm>
                  <a:off x="4014003" y="2543975"/>
                  <a:ext cx="690651" cy="865729"/>
                </a:xfrm>
                <a:custGeom>
                  <a:avLst/>
                  <a:gdLst>
                    <a:gd name="connsiteX0" fmla="*/ 2317 w 690651"/>
                    <a:gd name="connsiteY0" fmla="*/ 662539 h 865729"/>
                    <a:gd name="connsiteX1" fmla="*/ 111195 w 690651"/>
                    <a:gd name="connsiteY1" fmla="*/ 689272 h 865729"/>
                    <a:gd name="connsiteX2" fmla="*/ 204023 w 690651"/>
                    <a:gd name="connsiteY2" fmla="*/ 699509 h 865729"/>
                    <a:gd name="connsiteX3" fmla="*/ 284138 w 690651"/>
                    <a:gd name="connsiteY3" fmla="*/ 698897 h 865729"/>
                    <a:gd name="connsiteX4" fmla="*/ 416412 w 690651"/>
                    <a:gd name="connsiteY4" fmla="*/ 677839 h 865729"/>
                    <a:gd name="connsiteX5" fmla="*/ 468542 w 690651"/>
                    <a:gd name="connsiteY5" fmla="*/ 636752 h 865729"/>
                    <a:gd name="connsiteX6" fmla="*/ 457971 w 690651"/>
                    <a:gd name="connsiteY6" fmla="*/ 536246 h 865729"/>
                    <a:gd name="connsiteX7" fmla="*/ 419833 w 690651"/>
                    <a:gd name="connsiteY7" fmla="*/ 520613 h 865729"/>
                    <a:gd name="connsiteX8" fmla="*/ 346005 w 690651"/>
                    <a:gd name="connsiteY8" fmla="*/ 521086 h 865729"/>
                    <a:gd name="connsiteX9" fmla="*/ 245388 w 690651"/>
                    <a:gd name="connsiteY9" fmla="*/ 520863 h 865729"/>
                    <a:gd name="connsiteX10" fmla="*/ 138457 w 690651"/>
                    <a:gd name="connsiteY10" fmla="*/ 502754 h 865729"/>
                    <a:gd name="connsiteX11" fmla="*/ 16392 w 690651"/>
                    <a:gd name="connsiteY11" fmla="*/ 453600 h 865729"/>
                    <a:gd name="connsiteX12" fmla="*/ 5349 w 690651"/>
                    <a:gd name="connsiteY12" fmla="*/ 446117 h 865729"/>
                    <a:gd name="connsiteX13" fmla="*/ 314 w 690651"/>
                    <a:gd name="connsiteY13" fmla="*/ 439941 h 865729"/>
                    <a:gd name="connsiteX14" fmla="*/ 8492 w 690651"/>
                    <a:gd name="connsiteY14" fmla="*/ 438578 h 865729"/>
                    <a:gd name="connsiteX15" fmla="*/ 66464 w 690651"/>
                    <a:gd name="connsiteY15" fmla="*/ 447897 h 865729"/>
                    <a:gd name="connsiteX16" fmla="*/ 241271 w 690651"/>
                    <a:gd name="connsiteY16" fmla="*/ 476355 h 865729"/>
                    <a:gd name="connsiteX17" fmla="*/ 366340 w 690651"/>
                    <a:gd name="connsiteY17" fmla="*/ 484672 h 865729"/>
                    <a:gd name="connsiteX18" fmla="*/ 505623 w 690651"/>
                    <a:gd name="connsiteY18" fmla="*/ 440915 h 865729"/>
                    <a:gd name="connsiteX19" fmla="*/ 530854 w 690651"/>
                    <a:gd name="connsiteY19" fmla="*/ 363637 h 865729"/>
                    <a:gd name="connsiteX20" fmla="*/ 429263 w 690651"/>
                    <a:gd name="connsiteY20" fmla="*/ 279600 h 865729"/>
                    <a:gd name="connsiteX21" fmla="*/ 343974 w 690651"/>
                    <a:gd name="connsiteY21" fmla="*/ 274426 h 865729"/>
                    <a:gd name="connsiteX22" fmla="*/ 113755 w 690651"/>
                    <a:gd name="connsiteY22" fmla="*/ 229639 h 865729"/>
                    <a:gd name="connsiteX23" fmla="*/ 84657 w 690651"/>
                    <a:gd name="connsiteY23" fmla="*/ 216120 h 865729"/>
                    <a:gd name="connsiteX24" fmla="*/ 18618 w 690651"/>
                    <a:gd name="connsiteY24" fmla="*/ 175478 h 865729"/>
                    <a:gd name="connsiteX25" fmla="*/ 70776 w 690651"/>
                    <a:gd name="connsiteY25" fmla="*/ 190472 h 865729"/>
                    <a:gd name="connsiteX26" fmla="*/ 236542 w 690651"/>
                    <a:gd name="connsiteY26" fmla="*/ 223797 h 865729"/>
                    <a:gd name="connsiteX27" fmla="*/ 326950 w 690651"/>
                    <a:gd name="connsiteY27" fmla="*/ 231809 h 865729"/>
                    <a:gd name="connsiteX28" fmla="*/ 386647 w 690651"/>
                    <a:gd name="connsiteY28" fmla="*/ 232977 h 865729"/>
                    <a:gd name="connsiteX29" fmla="*/ 481171 w 690651"/>
                    <a:gd name="connsiteY29" fmla="*/ 217538 h 865729"/>
                    <a:gd name="connsiteX30" fmla="*/ 546626 w 690651"/>
                    <a:gd name="connsiteY30" fmla="*/ 116560 h 865729"/>
                    <a:gd name="connsiteX31" fmla="*/ 523760 w 690651"/>
                    <a:gd name="connsiteY31" fmla="*/ 74639 h 865729"/>
                    <a:gd name="connsiteX32" fmla="*/ 446677 w 690651"/>
                    <a:gd name="connsiteY32" fmla="*/ 38698 h 865729"/>
                    <a:gd name="connsiteX33" fmla="*/ 354712 w 690651"/>
                    <a:gd name="connsiteY33" fmla="*/ 18030 h 865729"/>
                    <a:gd name="connsiteX34" fmla="*/ 278380 w 690651"/>
                    <a:gd name="connsiteY34" fmla="*/ 15053 h 865729"/>
                    <a:gd name="connsiteX35" fmla="*/ 256905 w 690651"/>
                    <a:gd name="connsiteY35" fmla="*/ 14608 h 865729"/>
                    <a:gd name="connsiteX36" fmla="*/ 292150 w 690651"/>
                    <a:gd name="connsiteY36" fmla="*/ 6457 h 865729"/>
                    <a:gd name="connsiteX37" fmla="*/ 361193 w 690651"/>
                    <a:gd name="connsiteY37" fmla="*/ 4 h 865729"/>
                    <a:gd name="connsiteX38" fmla="*/ 538031 w 690651"/>
                    <a:gd name="connsiteY38" fmla="*/ 49797 h 865729"/>
                    <a:gd name="connsiteX39" fmla="*/ 588075 w 690651"/>
                    <a:gd name="connsiteY39" fmla="*/ 171250 h 865729"/>
                    <a:gd name="connsiteX40" fmla="*/ 587741 w 690651"/>
                    <a:gd name="connsiteY40" fmla="*/ 173892 h 865729"/>
                    <a:gd name="connsiteX41" fmla="*/ 594334 w 690651"/>
                    <a:gd name="connsiteY41" fmla="*/ 237984 h 865729"/>
                    <a:gd name="connsiteX42" fmla="*/ 550020 w 690651"/>
                    <a:gd name="connsiteY42" fmla="*/ 487510 h 865729"/>
                    <a:gd name="connsiteX43" fmla="*/ 547238 w 690651"/>
                    <a:gd name="connsiteY43" fmla="*/ 513964 h 865729"/>
                    <a:gd name="connsiteX44" fmla="*/ 549547 w 690651"/>
                    <a:gd name="connsiteY44" fmla="*/ 664570 h 865729"/>
                    <a:gd name="connsiteX45" fmla="*/ 548351 w 690651"/>
                    <a:gd name="connsiteY45" fmla="*/ 674751 h 865729"/>
                    <a:gd name="connsiteX46" fmla="*/ 656423 w 690651"/>
                    <a:gd name="connsiteY46" fmla="*/ 817206 h 865729"/>
                    <a:gd name="connsiteX47" fmla="*/ 683712 w 690651"/>
                    <a:gd name="connsiteY47" fmla="*/ 834119 h 865729"/>
                    <a:gd name="connsiteX48" fmla="*/ 690444 w 690651"/>
                    <a:gd name="connsiteY48" fmla="*/ 843632 h 865729"/>
                    <a:gd name="connsiteX49" fmla="*/ 680012 w 690651"/>
                    <a:gd name="connsiteY49" fmla="*/ 848834 h 865729"/>
                    <a:gd name="connsiteX50" fmla="*/ 558310 w 690651"/>
                    <a:gd name="connsiteY50" fmla="*/ 811531 h 865729"/>
                    <a:gd name="connsiteX51" fmla="*/ 477833 w 690651"/>
                    <a:gd name="connsiteY51" fmla="*/ 698758 h 865729"/>
                    <a:gd name="connsiteX52" fmla="*/ 473827 w 690651"/>
                    <a:gd name="connsiteY52" fmla="*/ 693528 h 865729"/>
                    <a:gd name="connsiteX53" fmla="*/ 480698 w 690651"/>
                    <a:gd name="connsiteY53" fmla="*/ 711748 h 865729"/>
                    <a:gd name="connsiteX54" fmla="*/ 490518 w 690651"/>
                    <a:gd name="connsiteY54" fmla="*/ 772614 h 865729"/>
                    <a:gd name="connsiteX55" fmla="*/ 444953 w 690651"/>
                    <a:gd name="connsiteY55" fmla="*/ 827442 h 865729"/>
                    <a:gd name="connsiteX56" fmla="*/ 351624 w 690651"/>
                    <a:gd name="connsiteY56" fmla="*/ 856206 h 865729"/>
                    <a:gd name="connsiteX57" fmla="*/ 214204 w 690651"/>
                    <a:gd name="connsiteY57" fmla="*/ 864746 h 865729"/>
                    <a:gd name="connsiteX58" fmla="*/ 101570 w 690651"/>
                    <a:gd name="connsiteY58" fmla="*/ 843688 h 865729"/>
                    <a:gd name="connsiteX59" fmla="*/ 92975 w 690651"/>
                    <a:gd name="connsiteY59" fmla="*/ 838681 h 865729"/>
                    <a:gd name="connsiteX60" fmla="*/ 127802 w 690651"/>
                    <a:gd name="connsiteY60" fmla="*/ 838792 h 865729"/>
                    <a:gd name="connsiteX61" fmla="*/ 217737 w 690651"/>
                    <a:gd name="connsiteY61" fmla="*/ 838848 h 865729"/>
                    <a:gd name="connsiteX62" fmla="*/ 300996 w 690651"/>
                    <a:gd name="connsiteY62" fmla="*/ 831087 h 865729"/>
                    <a:gd name="connsiteX63" fmla="*/ 409318 w 690651"/>
                    <a:gd name="connsiteY63" fmla="*/ 803519 h 865729"/>
                    <a:gd name="connsiteX64" fmla="*/ 426788 w 690651"/>
                    <a:gd name="connsiteY64" fmla="*/ 791363 h 865729"/>
                    <a:gd name="connsiteX65" fmla="*/ 410959 w 690651"/>
                    <a:gd name="connsiteY65" fmla="*/ 723905 h 865729"/>
                    <a:gd name="connsiteX66" fmla="*/ 361583 w 690651"/>
                    <a:gd name="connsiteY66" fmla="*/ 719231 h 865729"/>
                    <a:gd name="connsiteX67" fmla="*/ 267503 w 690651"/>
                    <a:gd name="connsiteY67" fmla="*/ 726242 h 865729"/>
                    <a:gd name="connsiteX68" fmla="*/ 190086 w 690651"/>
                    <a:gd name="connsiteY68" fmla="*/ 725769 h 865729"/>
                    <a:gd name="connsiteX69" fmla="*/ 60762 w 690651"/>
                    <a:gd name="connsiteY69" fmla="*/ 694557 h 865729"/>
                    <a:gd name="connsiteX70" fmla="*/ 6128 w 690651"/>
                    <a:gd name="connsiteY70" fmla="*/ 666350 h 865729"/>
                    <a:gd name="connsiteX71" fmla="*/ 2317 w 690651"/>
                    <a:gd name="connsiteY71" fmla="*/ 662539 h 86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90651" h="865729">
                      <a:moveTo>
                        <a:pt x="2317" y="662539"/>
                      </a:moveTo>
                      <a:cubicBezTo>
                        <a:pt x="38118" y="674083"/>
                        <a:pt x="74337" y="683068"/>
                        <a:pt x="111195" y="689272"/>
                      </a:cubicBezTo>
                      <a:cubicBezTo>
                        <a:pt x="141934" y="694418"/>
                        <a:pt x="172867" y="697534"/>
                        <a:pt x="204023" y="699509"/>
                      </a:cubicBezTo>
                      <a:cubicBezTo>
                        <a:pt x="230839" y="701206"/>
                        <a:pt x="257517" y="700705"/>
                        <a:pt x="284138" y="698897"/>
                      </a:cubicBezTo>
                      <a:cubicBezTo>
                        <a:pt x="328813" y="695865"/>
                        <a:pt x="373795" y="694001"/>
                        <a:pt x="416412" y="677839"/>
                      </a:cubicBezTo>
                      <a:cubicBezTo>
                        <a:pt x="438026" y="669632"/>
                        <a:pt x="456859" y="657532"/>
                        <a:pt x="468542" y="636752"/>
                      </a:cubicBezTo>
                      <a:cubicBezTo>
                        <a:pt x="486067" y="605596"/>
                        <a:pt x="485066" y="559919"/>
                        <a:pt x="457971" y="536246"/>
                      </a:cubicBezTo>
                      <a:cubicBezTo>
                        <a:pt x="446955" y="526621"/>
                        <a:pt x="433881" y="522755"/>
                        <a:pt x="419833" y="520613"/>
                      </a:cubicBezTo>
                      <a:cubicBezTo>
                        <a:pt x="395187" y="516885"/>
                        <a:pt x="370540" y="520112"/>
                        <a:pt x="346005" y="521086"/>
                      </a:cubicBezTo>
                      <a:cubicBezTo>
                        <a:pt x="312429" y="522449"/>
                        <a:pt x="278964" y="523005"/>
                        <a:pt x="245388" y="520863"/>
                      </a:cubicBezTo>
                      <a:cubicBezTo>
                        <a:pt x="209058" y="518554"/>
                        <a:pt x="173507" y="512128"/>
                        <a:pt x="138457" y="502754"/>
                      </a:cubicBezTo>
                      <a:cubicBezTo>
                        <a:pt x="95812" y="491349"/>
                        <a:pt x="54670" y="475937"/>
                        <a:pt x="16392" y="453600"/>
                      </a:cubicBezTo>
                      <a:cubicBezTo>
                        <a:pt x="12554" y="451347"/>
                        <a:pt x="8826" y="448871"/>
                        <a:pt x="5349" y="446117"/>
                      </a:cubicBezTo>
                      <a:cubicBezTo>
                        <a:pt x="3235" y="444448"/>
                        <a:pt x="-1216" y="443419"/>
                        <a:pt x="314" y="439941"/>
                      </a:cubicBezTo>
                      <a:cubicBezTo>
                        <a:pt x="1621" y="436937"/>
                        <a:pt x="5738" y="438328"/>
                        <a:pt x="8492" y="438578"/>
                      </a:cubicBezTo>
                      <a:cubicBezTo>
                        <a:pt x="28048" y="440247"/>
                        <a:pt x="47187" y="444476"/>
                        <a:pt x="66464" y="447897"/>
                      </a:cubicBezTo>
                      <a:cubicBezTo>
                        <a:pt x="124603" y="458218"/>
                        <a:pt x="182854" y="467731"/>
                        <a:pt x="241271" y="476355"/>
                      </a:cubicBezTo>
                      <a:cubicBezTo>
                        <a:pt x="282803" y="482475"/>
                        <a:pt x="324418" y="487482"/>
                        <a:pt x="366340" y="484672"/>
                      </a:cubicBezTo>
                      <a:cubicBezTo>
                        <a:pt x="416078" y="481334"/>
                        <a:pt x="464202" y="470791"/>
                        <a:pt x="505623" y="440915"/>
                      </a:cubicBezTo>
                      <a:cubicBezTo>
                        <a:pt x="531883" y="421971"/>
                        <a:pt x="539839" y="395155"/>
                        <a:pt x="530854" y="363637"/>
                      </a:cubicBezTo>
                      <a:cubicBezTo>
                        <a:pt x="516222" y="312369"/>
                        <a:pt x="480893" y="286332"/>
                        <a:pt x="429263" y="279600"/>
                      </a:cubicBezTo>
                      <a:cubicBezTo>
                        <a:pt x="400945" y="275900"/>
                        <a:pt x="372460" y="275010"/>
                        <a:pt x="343974" y="274426"/>
                      </a:cubicBezTo>
                      <a:cubicBezTo>
                        <a:pt x="264610" y="272757"/>
                        <a:pt x="187193" y="261546"/>
                        <a:pt x="113755" y="229639"/>
                      </a:cubicBezTo>
                      <a:cubicBezTo>
                        <a:pt x="103935" y="225383"/>
                        <a:pt x="94143" y="221016"/>
                        <a:pt x="84657" y="216120"/>
                      </a:cubicBezTo>
                      <a:cubicBezTo>
                        <a:pt x="61680" y="204325"/>
                        <a:pt x="39231" y="191612"/>
                        <a:pt x="18618" y="175478"/>
                      </a:cubicBezTo>
                      <a:cubicBezTo>
                        <a:pt x="36004" y="180485"/>
                        <a:pt x="53334" y="185687"/>
                        <a:pt x="70776" y="190472"/>
                      </a:cubicBezTo>
                      <a:cubicBezTo>
                        <a:pt x="125243" y="205438"/>
                        <a:pt x="180545" y="216565"/>
                        <a:pt x="236542" y="223797"/>
                      </a:cubicBezTo>
                      <a:cubicBezTo>
                        <a:pt x="266530" y="227664"/>
                        <a:pt x="296684" y="230307"/>
                        <a:pt x="326950" y="231809"/>
                      </a:cubicBezTo>
                      <a:cubicBezTo>
                        <a:pt x="346867" y="232810"/>
                        <a:pt x="366785" y="233868"/>
                        <a:pt x="386647" y="232977"/>
                      </a:cubicBezTo>
                      <a:cubicBezTo>
                        <a:pt x="418665" y="231531"/>
                        <a:pt x="450405" y="228443"/>
                        <a:pt x="481171" y="217538"/>
                      </a:cubicBezTo>
                      <a:cubicBezTo>
                        <a:pt x="523093" y="202684"/>
                        <a:pt x="550326" y="152640"/>
                        <a:pt x="546626" y="116560"/>
                      </a:cubicBezTo>
                      <a:cubicBezTo>
                        <a:pt x="544874" y="99396"/>
                        <a:pt x="536779" y="85571"/>
                        <a:pt x="523760" y="74639"/>
                      </a:cubicBezTo>
                      <a:cubicBezTo>
                        <a:pt x="501311" y="55806"/>
                        <a:pt x="473827" y="47516"/>
                        <a:pt x="446677" y="38698"/>
                      </a:cubicBezTo>
                      <a:cubicBezTo>
                        <a:pt x="416662" y="28962"/>
                        <a:pt x="386174" y="21034"/>
                        <a:pt x="354712" y="18030"/>
                      </a:cubicBezTo>
                      <a:cubicBezTo>
                        <a:pt x="329370" y="15609"/>
                        <a:pt x="304000" y="12049"/>
                        <a:pt x="278380" y="15053"/>
                      </a:cubicBezTo>
                      <a:cubicBezTo>
                        <a:pt x="271370" y="15888"/>
                        <a:pt x="264165" y="15164"/>
                        <a:pt x="256905" y="14608"/>
                      </a:cubicBezTo>
                      <a:cubicBezTo>
                        <a:pt x="268338" y="10519"/>
                        <a:pt x="280272" y="8627"/>
                        <a:pt x="292150" y="6457"/>
                      </a:cubicBezTo>
                      <a:cubicBezTo>
                        <a:pt x="314988" y="2257"/>
                        <a:pt x="338160" y="-108"/>
                        <a:pt x="361193" y="4"/>
                      </a:cubicBezTo>
                      <a:cubicBezTo>
                        <a:pt x="424534" y="282"/>
                        <a:pt x="486012" y="9740"/>
                        <a:pt x="538031" y="49797"/>
                      </a:cubicBezTo>
                      <a:cubicBezTo>
                        <a:pt x="577615" y="80314"/>
                        <a:pt x="594807" y="121122"/>
                        <a:pt x="588075" y="171250"/>
                      </a:cubicBezTo>
                      <a:cubicBezTo>
                        <a:pt x="587964" y="172140"/>
                        <a:pt x="588019" y="173058"/>
                        <a:pt x="587741" y="173892"/>
                      </a:cubicBezTo>
                      <a:cubicBezTo>
                        <a:pt x="580481" y="196286"/>
                        <a:pt x="586990" y="216342"/>
                        <a:pt x="594334" y="237984"/>
                      </a:cubicBezTo>
                      <a:cubicBezTo>
                        <a:pt x="625184" y="328754"/>
                        <a:pt x="609912" y="412513"/>
                        <a:pt x="550020" y="487510"/>
                      </a:cubicBezTo>
                      <a:cubicBezTo>
                        <a:pt x="542704" y="496689"/>
                        <a:pt x="541341" y="502726"/>
                        <a:pt x="547238" y="513964"/>
                      </a:cubicBezTo>
                      <a:cubicBezTo>
                        <a:pt x="573220" y="563396"/>
                        <a:pt x="574055" y="613997"/>
                        <a:pt x="549547" y="664570"/>
                      </a:cubicBezTo>
                      <a:cubicBezTo>
                        <a:pt x="547906" y="667963"/>
                        <a:pt x="547211" y="670996"/>
                        <a:pt x="548351" y="674751"/>
                      </a:cubicBezTo>
                      <a:cubicBezTo>
                        <a:pt x="566850" y="735560"/>
                        <a:pt x="602957" y="782962"/>
                        <a:pt x="656423" y="817206"/>
                      </a:cubicBezTo>
                      <a:cubicBezTo>
                        <a:pt x="665436" y="822964"/>
                        <a:pt x="674783" y="828221"/>
                        <a:pt x="683712" y="834119"/>
                      </a:cubicBezTo>
                      <a:cubicBezTo>
                        <a:pt x="686995" y="836288"/>
                        <a:pt x="691696" y="838764"/>
                        <a:pt x="690444" y="843632"/>
                      </a:cubicBezTo>
                      <a:cubicBezTo>
                        <a:pt x="689220" y="848417"/>
                        <a:pt x="683990" y="848584"/>
                        <a:pt x="680012" y="848834"/>
                      </a:cubicBezTo>
                      <a:cubicBezTo>
                        <a:pt x="634809" y="851644"/>
                        <a:pt x="594195" y="838848"/>
                        <a:pt x="558310" y="811531"/>
                      </a:cubicBezTo>
                      <a:cubicBezTo>
                        <a:pt x="519894" y="782294"/>
                        <a:pt x="497472" y="741486"/>
                        <a:pt x="477833" y="698758"/>
                      </a:cubicBezTo>
                      <a:cubicBezTo>
                        <a:pt x="477026" y="696977"/>
                        <a:pt x="477138" y="694501"/>
                        <a:pt x="473827" y="693528"/>
                      </a:cubicBezTo>
                      <a:cubicBezTo>
                        <a:pt x="474773" y="700399"/>
                        <a:pt x="478417" y="705851"/>
                        <a:pt x="480698" y="711748"/>
                      </a:cubicBezTo>
                      <a:cubicBezTo>
                        <a:pt x="488265" y="731388"/>
                        <a:pt x="494079" y="751417"/>
                        <a:pt x="490518" y="772614"/>
                      </a:cubicBezTo>
                      <a:cubicBezTo>
                        <a:pt x="486039" y="799430"/>
                        <a:pt x="467401" y="815369"/>
                        <a:pt x="444953" y="827442"/>
                      </a:cubicBezTo>
                      <a:cubicBezTo>
                        <a:pt x="415772" y="843104"/>
                        <a:pt x="383726" y="849724"/>
                        <a:pt x="351624" y="856206"/>
                      </a:cubicBezTo>
                      <a:cubicBezTo>
                        <a:pt x="306170" y="865414"/>
                        <a:pt x="260215" y="867166"/>
                        <a:pt x="214204" y="864746"/>
                      </a:cubicBezTo>
                      <a:cubicBezTo>
                        <a:pt x="175899" y="862715"/>
                        <a:pt x="138206" y="855622"/>
                        <a:pt x="101570" y="843688"/>
                      </a:cubicBezTo>
                      <a:cubicBezTo>
                        <a:pt x="98816" y="842798"/>
                        <a:pt x="95840" y="842158"/>
                        <a:pt x="92975" y="838681"/>
                      </a:cubicBezTo>
                      <a:cubicBezTo>
                        <a:pt x="105187" y="838681"/>
                        <a:pt x="116536" y="838069"/>
                        <a:pt x="127802" y="838792"/>
                      </a:cubicBezTo>
                      <a:cubicBezTo>
                        <a:pt x="157790" y="840711"/>
                        <a:pt x="187722" y="840239"/>
                        <a:pt x="217737" y="838848"/>
                      </a:cubicBezTo>
                      <a:cubicBezTo>
                        <a:pt x="245638" y="837540"/>
                        <a:pt x="273428" y="835259"/>
                        <a:pt x="300996" y="831087"/>
                      </a:cubicBezTo>
                      <a:cubicBezTo>
                        <a:pt x="337993" y="825467"/>
                        <a:pt x="375158" y="820265"/>
                        <a:pt x="409318" y="803519"/>
                      </a:cubicBezTo>
                      <a:cubicBezTo>
                        <a:pt x="415744" y="800348"/>
                        <a:pt x="421641" y="796481"/>
                        <a:pt x="426788" y="791363"/>
                      </a:cubicBezTo>
                      <a:cubicBezTo>
                        <a:pt x="449765" y="768525"/>
                        <a:pt x="441809" y="733780"/>
                        <a:pt x="410959" y="723905"/>
                      </a:cubicBezTo>
                      <a:cubicBezTo>
                        <a:pt x="394936" y="718759"/>
                        <a:pt x="378273" y="718091"/>
                        <a:pt x="361583" y="719231"/>
                      </a:cubicBezTo>
                      <a:cubicBezTo>
                        <a:pt x="330204" y="721318"/>
                        <a:pt x="298882" y="724072"/>
                        <a:pt x="267503" y="726242"/>
                      </a:cubicBezTo>
                      <a:cubicBezTo>
                        <a:pt x="241605" y="728022"/>
                        <a:pt x="215818" y="727771"/>
                        <a:pt x="190086" y="725769"/>
                      </a:cubicBezTo>
                      <a:cubicBezTo>
                        <a:pt x="145355" y="722291"/>
                        <a:pt x="102099" y="712305"/>
                        <a:pt x="60762" y="694557"/>
                      </a:cubicBezTo>
                      <a:cubicBezTo>
                        <a:pt x="41874" y="686434"/>
                        <a:pt x="23597" y="677171"/>
                        <a:pt x="6128" y="666350"/>
                      </a:cubicBezTo>
                      <a:cubicBezTo>
                        <a:pt x="4765" y="665460"/>
                        <a:pt x="2650" y="665265"/>
                        <a:pt x="2317" y="662539"/>
                      </a:cubicBezTo>
                      <a:close/>
                    </a:path>
                  </a:pathLst>
                </a:custGeom>
                <a:solidFill>
                  <a:srgbClr val="EC9F6C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8B1C7B04-7CD9-49D4-BA00-C3892CF60745}"/>
                  </a:ext>
                </a:extLst>
              </p:cNvPr>
              <p:cNvSpPr/>
              <p:nvPr/>
            </p:nvSpPr>
            <p:spPr>
              <a:xfrm>
                <a:off x="5103602" y="2963384"/>
                <a:ext cx="293754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5E67BDE9-3C2A-4B18-A3EF-2AA7EE5E8CA9}"/>
                </a:ext>
              </a:extLst>
            </p:cNvPr>
            <p:cNvSpPr/>
            <p:nvPr/>
          </p:nvSpPr>
          <p:spPr>
            <a:xfrm>
              <a:off x="7730551" y="4000502"/>
              <a:ext cx="1296000" cy="11428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6937EFF4-B1DD-488E-B1E8-15B22328F019}"/>
              </a:ext>
            </a:extLst>
          </p:cNvPr>
          <p:cNvGrpSpPr/>
          <p:nvPr/>
        </p:nvGrpSpPr>
        <p:grpSpPr>
          <a:xfrm rot="16200000" flipH="1" flipV="1">
            <a:off x="3510565" y="3588538"/>
            <a:ext cx="2916424" cy="1974220"/>
            <a:chOff x="6110127" y="4000500"/>
            <a:chExt cx="2916424" cy="1974220"/>
          </a:xfrm>
        </p:grpSpPr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8BAF12DD-3FC0-489A-AA11-8714131C5ACB}"/>
                </a:ext>
              </a:extLst>
            </p:cNvPr>
            <p:cNvGrpSpPr/>
            <p:nvPr/>
          </p:nvGrpSpPr>
          <p:grpSpPr>
            <a:xfrm flipV="1">
              <a:off x="6110127" y="4000500"/>
              <a:ext cx="1620424" cy="1974220"/>
              <a:chOff x="3776932" y="2050011"/>
              <a:chExt cx="1620424" cy="1974220"/>
            </a:xfrm>
          </p:grpSpPr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B9EAE514-D89F-4FC2-93AA-FACEC73BC5E6}"/>
                  </a:ext>
                </a:extLst>
              </p:cNvPr>
              <p:cNvGrpSpPr/>
              <p:nvPr/>
            </p:nvGrpSpPr>
            <p:grpSpPr>
              <a:xfrm rot="20075603">
                <a:off x="3776932" y="2050011"/>
                <a:ext cx="1349705" cy="1974220"/>
                <a:chOff x="3918639" y="1676431"/>
                <a:chExt cx="1349705" cy="1974220"/>
              </a:xfrm>
            </p:grpSpPr>
            <p:sp>
              <p:nvSpPr>
                <p:cNvPr id="15" name="Freeform: Shape 17">
                  <a:extLst>
                    <a:ext uri="{FF2B5EF4-FFF2-40B4-BE49-F238E27FC236}">
                      <a16:creationId xmlns:a16="http://schemas.microsoft.com/office/drawing/2014/main" id="{6B653A24-7505-49BC-8C3F-80B0BD302313}"/>
                    </a:ext>
                  </a:extLst>
                </p:cNvPr>
                <p:cNvSpPr/>
                <p:nvPr/>
              </p:nvSpPr>
              <p:spPr>
                <a:xfrm>
                  <a:off x="3918639" y="1676431"/>
                  <a:ext cx="1349705" cy="1974220"/>
                </a:xfrm>
                <a:custGeom>
                  <a:avLst/>
                  <a:gdLst>
                    <a:gd name="connsiteX0" fmla="*/ 923811 w 1349705"/>
                    <a:gd name="connsiteY0" fmla="*/ 1974221 h 1974220"/>
                    <a:gd name="connsiteX1" fmla="*/ 758296 w 1349705"/>
                    <a:gd name="connsiteY1" fmla="*/ 1894134 h 1974220"/>
                    <a:gd name="connsiteX2" fmla="*/ 653451 w 1349705"/>
                    <a:gd name="connsiteY2" fmla="*/ 1863618 h 1974220"/>
                    <a:gd name="connsiteX3" fmla="*/ 618873 w 1349705"/>
                    <a:gd name="connsiteY3" fmla="*/ 1865342 h 1974220"/>
                    <a:gd name="connsiteX4" fmla="*/ 504876 w 1349705"/>
                    <a:gd name="connsiteY4" fmla="*/ 1865231 h 1974220"/>
                    <a:gd name="connsiteX5" fmla="*/ 308344 w 1349705"/>
                    <a:gd name="connsiteY5" fmla="*/ 1815632 h 1974220"/>
                    <a:gd name="connsiteX6" fmla="*/ 123189 w 1349705"/>
                    <a:gd name="connsiteY6" fmla="*/ 1706892 h 1974220"/>
                    <a:gd name="connsiteX7" fmla="*/ 61545 w 1349705"/>
                    <a:gd name="connsiteY7" fmla="*/ 1639407 h 1974220"/>
                    <a:gd name="connsiteX8" fmla="*/ 46968 w 1349705"/>
                    <a:gd name="connsiteY8" fmla="*/ 1587248 h 1974220"/>
                    <a:gd name="connsiteX9" fmla="*/ 80489 w 1349705"/>
                    <a:gd name="connsiteY9" fmla="*/ 1537121 h 1974220"/>
                    <a:gd name="connsiteX10" fmla="*/ 92868 w 1349705"/>
                    <a:gd name="connsiteY10" fmla="*/ 1528692 h 1974220"/>
                    <a:gd name="connsiteX11" fmla="*/ 40849 w 1349705"/>
                    <a:gd name="connsiteY11" fmla="*/ 1482264 h 1974220"/>
                    <a:gd name="connsiteX12" fmla="*/ 22517 w 1349705"/>
                    <a:gd name="connsiteY12" fmla="*/ 1372774 h 1974220"/>
                    <a:gd name="connsiteX13" fmla="*/ 73145 w 1349705"/>
                    <a:gd name="connsiteY13" fmla="*/ 1316220 h 1974220"/>
                    <a:gd name="connsiteX14" fmla="*/ 92061 w 1349705"/>
                    <a:gd name="connsiteY14" fmla="*/ 1306428 h 1974220"/>
                    <a:gd name="connsiteX15" fmla="*/ 66163 w 1349705"/>
                    <a:gd name="connsiteY15" fmla="*/ 1286845 h 1974220"/>
                    <a:gd name="connsiteX16" fmla="*/ 1709 w 1349705"/>
                    <a:gd name="connsiteY16" fmla="*/ 1178328 h 1974220"/>
                    <a:gd name="connsiteX17" fmla="*/ 58624 w 1349705"/>
                    <a:gd name="connsiteY17" fmla="*/ 1059963 h 1974220"/>
                    <a:gd name="connsiteX18" fmla="*/ 109113 w 1349705"/>
                    <a:gd name="connsiteY18" fmla="*/ 1041131 h 1974220"/>
                    <a:gd name="connsiteX19" fmla="*/ 77624 w 1349705"/>
                    <a:gd name="connsiteY19" fmla="*/ 1012228 h 1974220"/>
                    <a:gd name="connsiteX20" fmla="*/ 31585 w 1349705"/>
                    <a:gd name="connsiteY20" fmla="*/ 933865 h 1974220"/>
                    <a:gd name="connsiteX21" fmla="*/ 80238 w 1349705"/>
                    <a:gd name="connsiteY21" fmla="*/ 798115 h 1974220"/>
                    <a:gd name="connsiteX22" fmla="*/ 207421 w 1349705"/>
                    <a:gd name="connsiteY22" fmla="*/ 752410 h 1974220"/>
                    <a:gd name="connsiteX23" fmla="*/ 384676 w 1349705"/>
                    <a:gd name="connsiteY23" fmla="*/ 755887 h 1974220"/>
                    <a:gd name="connsiteX24" fmla="*/ 518201 w 1349705"/>
                    <a:gd name="connsiteY24" fmla="*/ 761618 h 1974220"/>
                    <a:gd name="connsiteX25" fmla="*/ 609916 w 1349705"/>
                    <a:gd name="connsiteY25" fmla="*/ 738696 h 1974220"/>
                    <a:gd name="connsiteX26" fmla="*/ 656872 w 1349705"/>
                    <a:gd name="connsiteY26" fmla="*/ 645590 h 1974220"/>
                    <a:gd name="connsiteX27" fmla="*/ 637400 w 1349705"/>
                    <a:gd name="connsiteY27" fmla="*/ 554404 h 1974220"/>
                    <a:gd name="connsiteX28" fmla="*/ 620459 w 1349705"/>
                    <a:gd name="connsiteY28" fmla="*/ 324685 h 1974220"/>
                    <a:gd name="connsiteX29" fmla="*/ 729421 w 1349705"/>
                    <a:gd name="connsiteY29" fmla="*/ 87066 h 1974220"/>
                    <a:gd name="connsiteX30" fmla="*/ 861082 w 1349705"/>
                    <a:gd name="connsiteY30" fmla="*/ 7590 h 1974220"/>
                    <a:gd name="connsiteX31" fmla="*/ 911766 w 1349705"/>
                    <a:gd name="connsiteY31" fmla="*/ 914 h 1974220"/>
                    <a:gd name="connsiteX32" fmla="*/ 942004 w 1349705"/>
                    <a:gd name="connsiteY32" fmla="*/ 34518 h 1974220"/>
                    <a:gd name="connsiteX33" fmla="*/ 936190 w 1349705"/>
                    <a:gd name="connsiteY33" fmla="*/ 105370 h 1974220"/>
                    <a:gd name="connsiteX34" fmla="*/ 928986 w 1349705"/>
                    <a:gd name="connsiteY34" fmla="*/ 251218 h 1974220"/>
                    <a:gd name="connsiteX35" fmla="*/ 1018725 w 1349705"/>
                    <a:gd name="connsiteY35" fmla="*/ 690460 h 1974220"/>
                    <a:gd name="connsiteX36" fmla="*/ 1121651 w 1349705"/>
                    <a:gd name="connsiteY36" fmla="*/ 876171 h 1974220"/>
                    <a:gd name="connsiteX37" fmla="*/ 1199763 w 1349705"/>
                    <a:gd name="connsiteY37" fmla="*/ 1054094 h 1974220"/>
                    <a:gd name="connsiteX38" fmla="*/ 1210167 w 1349705"/>
                    <a:gd name="connsiteY38" fmla="*/ 1185087 h 1974220"/>
                    <a:gd name="connsiteX39" fmla="*/ 1228749 w 1349705"/>
                    <a:gd name="connsiteY39" fmla="*/ 1218357 h 1974220"/>
                    <a:gd name="connsiteX40" fmla="*/ 1348505 w 1349705"/>
                    <a:gd name="connsiteY40" fmla="*/ 1279417 h 1974220"/>
                    <a:gd name="connsiteX41" fmla="*/ 1345556 w 1349705"/>
                    <a:gd name="connsiteY41" fmla="*/ 1292297 h 1974220"/>
                    <a:gd name="connsiteX42" fmla="*/ 933158 w 1349705"/>
                    <a:gd name="connsiteY42" fmla="*/ 1965903 h 1974220"/>
                    <a:gd name="connsiteX43" fmla="*/ 923811 w 1349705"/>
                    <a:gd name="connsiteY43" fmla="*/ 1974221 h 197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349705" h="1974220">
                      <a:moveTo>
                        <a:pt x="923811" y="1974221"/>
                      </a:moveTo>
                      <a:cubicBezTo>
                        <a:pt x="871208" y="1942231"/>
                        <a:pt x="816324" y="1914941"/>
                        <a:pt x="758296" y="1894134"/>
                      </a:cubicBezTo>
                      <a:cubicBezTo>
                        <a:pt x="723969" y="1881810"/>
                        <a:pt x="689002" y="1871685"/>
                        <a:pt x="653451" y="1863618"/>
                      </a:cubicBezTo>
                      <a:cubicBezTo>
                        <a:pt x="641851" y="1861003"/>
                        <a:pt x="630334" y="1864396"/>
                        <a:pt x="618873" y="1865342"/>
                      </a:cubicBezTo>
                      <a:cubicBezTo>
                        <a:pt x="580847" y="1868486"/>
                        <a:pt x="542931" y="1868347"/>
                        <a:pt x="504876" y="1865231"/>
                      </a:cubicBezTo>
                      <a:cubicBezTo>
                        <a:pt x="436556" y="1859612"/>
                        <a:pt x="371323" y="1842170"/>
                        <a:pt x="308344" y="1815632"/>
                      </a:cubicBezTo>
                      <a:cubicBezTo>
                        <a:pt x="241804" y="1787620"/>
                        <a:pt x="179186" y="1752792"/>
                        <a:pt x="123189" y="1706892"/>
                      </a:cubicBezTo>
                      <a:cubicBezTo>
                        <a:pt x="99433" y="1687420"/>
                        <a:pt x="77540" y="1666028"/>
                        <a:pt x="61545" y="1639407"/>
                      </a:cubicBezTo>
                      <a:cubicBezTo>
                        <a:pt x="51920" y="1623411"/>
                        <a:pt x="44938" y="1606582"/>
                        <a:pt x="46968" y="1587248"/>
                      </a:cubicBezTo>
                      <a:cubicBezTo>
                        <a:pt x="49333" y="1564632"/>
                        <a:pt x="63075" y="1549639"/>
                        <a:pt x="80489" y="1537121"/>
                      </a:cubicBezTo>
                      <a:cubicBezTo>
                        <a:pt x="84272" y="1534395"/>
                        <a:pt x="88194" y="1531863"/>
                        <a:pt x="92868" y="1528692"/>
                      </a:cubicBezTo>
                      <a:cubicBezTo>
                        <a:pt x="71893" y="1516341"/>
                        <a:pt x="54062" y="1501681"/>
                        <a:pt x="40849" y="1482264"/>
                      </a:cubicBezTo>
                      <a:cubicBezTo>
                        <a:pt x="17955" y="1448660"/>
                        <a:pt x="8274" y="1412553"/>
                        <a:pt x="22517" y="1372774"/>
                      </a:cubicBezTo>
                      <a:cubicBezTo>
                        <a:pt x="31669" y="1347237"/>
                        <a:pt x="50195" y="1329601"/>
                        <a:pt x="73145" y="1316220"/>
                      </a:cubicBezTo>
                      <a:cubicBezTo>
                        <a:pt x="79042" y="1312799"/>
                        <a:pt x="85246" y="1309933"/>
                        <a:pt x="92061" y="1306428"/>
                      </a:cubicBezTo>
                      <a:cubicBezTo>
                        <a:pt x="83298" y="1299836"/>
                        <a:pt x="74425" y="1293716"/>
                        <a:pt x="66163" y="1286845"/>
                      </a:cubicBezTo>
                      <a:cubicBezTo>
                        <a:pt x="31836" y="1258359"/>
                        <a:pt x="8497" y="1222836"/>
                        <a:pt x="1709" y="1178328"/>
                      </a:cubicBezTo>
                      <a:cubicBezTo>
                        <a:pt x="-5663" y="1129980"/>
                        <a:pt x="10360" y="1087085"/>
                        <a:pt x="58624" y="1059963"/>
                      </a:cubicBezTo>
                      <a:cubicBezTo>
                        <a:pt x="73979" y="1051340"/>
                        <a:pt x="90503" y="1045804"/>
                        <a:pt x="109113" y="1041131"/>
                      </a:cubicBezTo>
                      <a:cubicBezTo>
                        <a:pt x="97485" y="1031561"/>
                        <a:pt x="87054" y="1022409"/>
                        <a:pt x="77624" y="1012228"/>
                      </a:cubicBezTo>
                      <a:cubicBezTo>
                        <a:pt x="56566" y="989473"/>
                        <a:pt x="40097" y="963881"/>
                        <a:pt x="31585" y="933865"/>
                      </a:cubicBezTo>
                      <a:cubicBezTo>
                        <a:pt x="16035" y="879037"/>
                        <a:pt x="32698" y="832358"/>
                        <a:pt x="80238" y="798115"/>
                      </a:cubicBezTo>
                      <a:cubicBezTo>
                        <a:pt x="118182" y="770798"/>
                        <a:pt x="160409" y="755442"/>
                        <a:pt x="207421" y="752410"/>
                      </a:cubicBezTo>
                      <a:cubicBezTo>
                        <a:pt x="266673" y="748571"/>
                        <a:pt x="325647" y="751075"/>
                        <a:pt x="384676" y="755887"/>
                      </a:cubicBezTo>
                      <a:cubicBezTo>
                        <a:pt x="429073" y="759504"/>
                        <a:pt x="473498" y="764372"/>
                        <a:pt x="518201" y="761618"/>
                      </a:cubicBezTo>
                      <a:cubicBezTo>
                        <a:pt x="550164" y="759643"/>
                        <a:pt x="581125" y="753078"/>
                        <a:pt x="609916" y="738696"/>
                      </a:cubicBezTo>
                      <a:cubicBezTo>
                        <a:pt x="646302" y="720531"/>
                        <a:pt x="663354" y="685787"/>
                        <a:pt x="656872" y="645590"/>
                      </a:cubicBezTo>
                      <a:cubicBezTo>
                        <a:pt x="651921" y="614851"/>
                        <a:pt x="642240" y="585170"/>
                        <a:pt x="637400" y="554404"/>
                      </a:cubicBezTo>
                      <a:cubicBezTo>
                        <a:pt x="629722" y="494929"/>
                        <a:pt x="618540" y="411782"/>
                        <a:pt x="620459" y="324685"/>
                      </a:cubicBezTo>
                      <a:cubicBezTo>
                        <a:pt x="621293" y="229159"/>
                        <a:pt x="658319" y="150351"/>
                        <a:pt x="729421" y="87066"/>
                      </a:cubicBezTo>
                      <a:cubicBezTo>
                        <a:pt x="768394" y="52377"/>
                        <a:pt x="811094" y="23864"/>
                        <a:pt x="861082" y="7590"/>
                      </a:cubicBezTo>
                      <a:cubicBezTo>
                        <a:pt x="877439" y="2277"/>
                        <a:pt x="894186" y="-1923"/>
                        <a:pt x="911766" y="914"/>
                      </a:cubicBezTo>
                      <a:cubicBezTo>
                        <a:pt x="930961" y="4002"/>
                        <a:pt x="940585" y="14934"/>
                        <a:pt x="942004" y="34518"/>
                      </a:cubicBezTo>
                      <a:cubicBezTo>
                        <a:pt x="943701" y="58469"/>
                        <a:pt x="939389" y="81891"/>
                        <a:pt x="936190" y="105370"/>
                      </a:cubicBezTo>
                      <a:cubicBezTo>
                        <a:pt x="929570" y="153800"/>
                        <a:pt x="927845" y="202454"/>
                        <a:pt x="928986" y="251218"/>
                      </a:cubicBezTo>
                      <a:cubicBezTo>
                        <a:pt x="932574" y="402992"/>
                        <a:pt x="962311" y="549452"/>
                        <a:pt x="1018725" y="690460"/>
                      </a:cubicBezTo>
                      <a:cubicBezTo>
                        <a:pt x="1045236" y="756722"/>
                        <a:pt x="1081427" y="817504"/>
                        <a:pt x="1121651" y="876171"/>
                      </a:cubicBezTo>
                      <a:cubicBezTo>
                        <a:pt x="1158871" y="930472"/>
                        <a:pt x="1186745" y="989056"/>
                        <a:pt x="1199763" y="1054094"/>
                      </a:cubicBezTo>
                      <a:cubicBezTo>
                        <a:pt x="1208415" y="1097378"/>
                        <a:pt x="1212949" y="1140941"/>
                        <a:pt x="1210167" y="1185087"/>
                      </a:cubicBezTo>
                      <a:cubicBezTo>
                        <a:pt x="1208721" y="1208009"/>
                        <a:pt x="1208609" y="1208065"/>
                        <a:pt x="1228749" y="1218357"/>
                      </a:cubicBezTo>
                      <a:cubicBezTo>
                        <a:pt x="1268640" y="1238748"/>
                        <a:pt x="1308586" y="1259083"/>
                        <a:pt x="1348505" y="1279417"/>
                      </a:cubicBezTo>
                      <a:cubicBezTo>
                        <a:pt x="1351648" y="1284647"/>
                        <a:pt x="1347893" y="1288486"/>
                        <a:pt x="1345556" y="1292297"/>
                      </a:cubicBezTo>
                      <a:cubicBezTo>
                        <a:pt x="1316848" y="1338808"/>
                        <a:pt x="943423" y="1946959"/>
                        <a:pt x="933158" y="1965903"/>
                      </a:cubicBezTo>
                      <a:cubicBezTo>
                        <a:pt x="931072" y="1969770"/>
                        <a:pt x="929291" y="1974110"/>
                        <a:pt x="923811" y="1974221"/>
                      </a:cubicBezTo>
                      <a:close/>
                    </a:path>
                  </a:pathLst>
                </a:custGeom>
                <a:solidFill>
                  <a:srgbClr val="FBC094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8">
                  <a:extLst>
                    <a:ext uri="{FF2B5EF4-FFF2-40B4-BE49-F238E27FC236}">
                      <a16:creationId xmlns:a16="http://schemas.microsoft.com/office/drawing/2014/main" id="{4892330F-406C-4347-8439-133A5F18FADC}"/>
                    </a:ext>
                  </a:extLst>
                </p:cNvPr>
                <p:cNvSpPr/>
                <p:nvPr/>
              </p:nvSpPr>
              <p:spPr>
                <a:xfrm>
                  <a:off x="4014003" y="2543975"/>
                  <a:ext cx="690651" cy="865729"/>
                </a:xfrm>
                <a:custGeom>
                  <a:avLst/>
                  <a:gdLst>
                    <a:gd name="connsiteX0" fmla="*/ 2317 w 690651"/>
                    <a:gd name="connsiteY0" fmla="*/ 662539 h 865729"/>
                    <a:gd name="connsiteX1" fmla="*/ 111195 w 690651"/>
                    <a:gd name="connsiteY1" fmla="*/ 689272 h 865729"/>
                    <a:gd name="connsiteX2" fmla="*/ 204023 w 690651"/>
                    <a:gd name="connsiteY2" fmla="*/ 699509 h 865729"/>
                    <a:gd name="connsiteX3" fmla="*/ 284138 w 690651"/>
                    <a:gd name="connsiteY3" fmla="*/ 698897 h 865729"/>
                    <a:gd name="connsiteX4" fmla="*/ 416412 w 690651"/>
                    <a:gd name="connsiteY4" fmla="*/ 677839 h 865729"/>
                    <a:gd name="connsiteX5" fmla="*/ 468542 w 690651"/>
                    <a:gd name="connsiteY5" fmla="*/ 636752 h 865729"/>
                    <a:gd name="connsiteX6" fmla="*/ 457971 w 690651"/>
                    <a:gd name="connsiteY6" fmla="*/ 536246 h 865729"/>
                    <a:gd name="connsiteX7" fmla="*/ 419833 w 690651"/>
                    <a:gd name="connsiteY7" fmla="*/ 520613 h 865729"/>
                    <a:gd name="connsiteX8" fmla="*/ 346005 w 690651"/>
                    <a:gd name="connsiteY8" fmla="*/ 521086 h 865729"/>
                    <a:gd name="connsiteX9" fmla="*/ 245388 w 690651"/>
                    <a:gd name="connsiteY9" fmla="*/ 520863 h 865729"/>
                    <a:gd name="connsiteX10" fmla="*/ 138457 w 690651"/>
                    <a:gd name="connsiteY10" fmla="*/ 502754 h 865729"/>
                    <a:gd name="connsiteX11" fmla="*/ 16392 w 690651"/>
                    <a:gd name="connsiteY11" fmla="*/ 453600 h 865729"/>
                    <a:gd name="connsiteX12" fmla="*/ 5349 w 690651"/>
                    <a:gd name="connsiteY12" fmla="*/ 446117 h 865729"/>
                    <a:gd name="connsiteX13" fmla="*/ 314 w 690651"/>
                    <a:gd name="connsiteY13" fmla="*/ 439941 h 865729"/>
                    <a:gd name="connsiteX14" fmla="*/ 8492 w 690651"/>
                    <a:gd name="connsiteY14" fmla="*/ 438578 h 865729"/>
                    <a:gd name="connsiteX15" fmla="*/ 66464 w 690651"/>
                    <a:gd name="connsiteY15" fmla="*/ 447897 h 865729"/>
                    <a:gd name="connsiteX16" fmla="*/ 241271 w 690651"/>
                    <a:gd name="connsiteY16" fmla="*/ 476355 h 865729"/>
                    <a:gd name="connsiteX17" fmla="*/ 366340 w 690651"/>
                    <a:gd name="connsiteY17" fmla="*/ 484672 h 865729"/>
                    <a:gd name="connsiteX18" fmla="*/ 505623 w 690651"/>
                    <a:gd name="connsiteY18" fmla="*/ 440915 h 865729"/>
                    <a:gd name="connsiteX19" fmla="*/ 530854 w 690651"/>
                    <a:gd name="connsiteY19" fmla="*/ 363637 h 865729"/>
                    <a:gd name="connsiteX20" fmla="*/ 429263 w 690651"/>
                    <a:gd name="connsiteY20" fmla="*/ 279600 h 865729"/>
                    <a:gd name="connsiteX21" fmla="*/ 343974 w 690651"/>
                    <a:gd name="connsiteY21" fmla="*/ 274426 h 865729"/>
                    <a:gd name="connsiteX22" fmla="*/ 113755 w 690651"/>
                    <a:gd name="connsiteY22" fmla="*/ 229639 h 865729"/>
                    <a:gd name="connsiteX23" fmla="*/ 84657 w 690651"/>
                    <a:gd name="connsiteY23" fmla="*/ 216120 h 865729"/>
                    <a:gd name="connsiteX24" fmla="*/ 18618 w 690651"/>
                    <a:gd name="connsiteY24" fmla="*/ 175478 h 865729"/>
                    <a:gd name="connsiteX25" fmla="*/ 70776 w 690651"/>
                    <a:gd name="connsiteY25" fmla="*/ 190472 h 865729"/>
                    <a:gd name="connsiteX26" fmla="*/ 236542 w 690651"/>
                    <a:gd name="connsiteY26" fmla="*/ 223797 h 865729"/>
                    <a:gd name="connsiteX27" fmla="*/ 326950 w 690651"/>
                    <a:gd name="connsiteY27" fmla="*/ 231809 h 865729"/>
                    <a:gd name="connsiteX28" fmla="*/ 386647 w 690651"/>
                    <a:gd name="connsiteY28" fmla="*/ 232977 h 865729"/>
                    <a:gd name="connsiteX29" fmla="*/ 481171 w 690651"/>
                    <a:gd name="connsiteY29" fmla="*/ 217538 h 865729"/>
                    <a:gd name="connsiteX30" fmla="*/ 546626 w 690651"/>
                    <a:gd name="connsiteY30" fmla="*/ 116560 h 865729"/>
                    <a:gd name="connsiteX31" fmla="*/ 523760 w 690651"/>
                    <a:gd name="connsiteY31" fmla="*/ 74639 h 865729"/>
                    <a:gd name="connsiteX32" fmla="*/ 446677 w 690651"/>
                    <a:gd name="connsiteY32" fmla="*/ 38698 h 865729"/>
                    <a:gd name="connsiteX33" fmla="*/ 354712 w 690651"/>
                    <a:gd name="connsiteY33" fmla="*/ 18030 h 865729"/>
                    <a:gd name="connsiteX34" fmla="*/ 278380 w 690651"/>
                    <a:gd name="connsiteY34" fmla="*/ 15053 h 865729"/>
                    <a:gd name="connsiteX35" fmla="*/ 256905 w 690651"/>
                    <a:gd name="connsiteY35" fmla="*/ 14608 h 865729"/>
                    <a:gd name="connsiteX36" fmla="*/ 292150 w 690651"/>
                    <a:gd name="connsiteY36" fmla="*/ 6457 h 865729"/>
                    <a:gd name="connsiteX37" fmla="*/ 361193 w 690651"/>
                    <a:gd name="connsiteY37" fmla="*/ 4 h 865729"/>
                    <a:gd name="connsiteX38" fmla="*/ 538031 w 690651"/>
                    <a:gd name="connsiteY38" fmla="*/ 49797 h 865729"/>
                    <a:gd name="connsiteX39" fmla="*/ 588075 w 690651"/>
                    <a:gd name="connsiteY39" fmla="*/ 171250 h 865729"/>
                    <a:gd name="connsiteX40" fmla="*/ 587741 w 690651"/>
                    <a:gd name="connsiteY40" fmla="*/ 173892 h 865729"/>
                    <a:gd name="connsiteX41" fmla="*/ 594334 w 690651"/>
                    <a:gd name="connsiteY41" fmla="*/ 237984 h 865729"/>
                    <a:gd name="connsiteX42" fmla="*/ 550020 w 690651"/>
                    <a:gd name="connsiteY42" fmla="*/ 487510 h 865729"/>
                    <a:gd name="connsiteX43" fmla="*/ 547238 w 690651"/>
                    <a:gd name="connsiteY43" fmla="*/ 513964 h 865729"/>
                    <a:gd name="connsiteX44" fmla="*/ 549547 w 690651"/>
                    <a:gd name="connsiteY44" fmla="*/ 664570 h 865729"/>
                    <a:gd name="connsiteX45" fmla="*/ 548351 w 690651"/>
                    <a:gd name="connsiteY45" fmla="*/ 674751 h 865729"/>
                    <a:gd name="connsiteX46" fmla="*/ 656423 w 690651"/>
                    <a:gd name="connsiteY46" fmla="*/ 817206 h 865729"/>
                    <a:gd name="connsiteX47" fmla="*/ 683712 w 690651"/>
                    <a:gd name="connsiteY47" fmla="*/ 834119 h 865729"/>
                    <a:gd name="connsiteX48" fmla="*/ 690444 w 690651"/>
                    <a:gd name="connsiteY48" fmla="*/ 843632 h 865729"/>
                    <a:gd name="connsiteX49" fmla="*/ 680012 w 690651"/>
                    <a:gd name="connsiteY49" fmla="*/ 848834 h 865729"/>
                    <a:gd name="connsiteX50" fmla="*/ 558310 w 690651"/>
                    <a:gd name="connsiteY50" fmla="*/ 811531 h 865729"/>
                    <a:gd name="connsiteX51" fmla="*/ 477833 w 690651"/>
                    <a:gd name="connsiteY51" fmla="*/ 698758 h 865729"/>
                    <a:gd name="connsiteX52" fmla="*/ 473827 w 690651"/>
                    <a:gd name="connsiteY52" fmla="*/ 693528 h 865729"/>
                    <a:gd name="connsiteX53" fmla="*/ 480698 w 690651"/>
                    <a:gd name="connsiteY53" fmla="*/ 711748 h 865729"/>
                    <a:gd name="connsiteX54" fmla="*/ 490518 w 690651"/>
                    <a:gd name="connsiteY54" fmla="*/ 772614 h 865729"/>
                    <a:gd name="connsiteX55" fmla="*/ 444953 w 690651"/>
                    <a:gd name="connsiteY55" fmla="*/ 827442 h 865729"/>
                    <a:gd name="connsiteX56" fmla="*/ 351624 w 690651"/>
                    <a:gd name="connsiteY56" fmla="*/ 856206 h 865729"/>
                    <a:gd name="connsiteX57" fmla="*/ 214204 w 690651"/>
                    <a:gd name="connsiteY57" fmla="*/ 864746 h 865729"/>
                    <a:gd name="connsiteX58" fmla="*/ 101570 w 690651"/>
                    <a:gd name="connsiteY58" fmla="*/ 843688 h 865729"/>
                    <a:gd name="connsiteX59" fmla="*/ 92975 w 690651"/>
                    <a:gd name="connsiteY59" fmla="*/ 838681 h 865729"/>
                    <a:gd name="connsiteX60" fmla="*/ 127802 w 690651"/>
                    <a:gd name="connsiteY60" fmla="*/ 838792 h 865729"/>
                    <a:gd name="connsiteX61" fmla="*/ 217737 w 690651"/>
                    <a:gd name="connsiteY61" fmla="*/ 838848 h 865729"/>
                    <a:gd name="connsiteX62" fmla="*/ 300996 w 690651"/>
                    <a:gd name="connsiteY62" fmla="*/ 831087 h 865729"/>
                    <a:gd name="connsiteX63" fmla="*/ 409318 w 690651"/>
                    <a:gd name="connsiteY63" fmla="*/ 803519 h 865729"/>
                    <a:gd name="connsiteX64" fmla="*/ 426788 w 690651"/>
                    <a:gd name="connsiteY64" fmla="*/ 791363 h 865729"/>
                    <a:gd name="connsiteX65" fmla="*/ 410959 w 690651"/>
                    <a:gd name="connsiteY65" fmla="*/ 723905 h 865729"/>
                    <a:gd name="connsiteX66" fmla="*/ 361583 w 690651"/>
                    <a:gd name="connsiteY66" fmla="*/ 719231 h 865729"/>
                    <a:gd name="connsiteX67" fmla="*/ 267503 w 690651"/>
                    <a:gd name="connsiteY67" fmla="*/ 726242 h 865729"/>
                    <a:gd name="connsiteX68" fmla="*/ 190086 w 690651"/>
                    <a:gd name="connsiteY68" fmla="*/ 725769 h 865729"/>
                    <a:gd name="connsiteX69" fmla="*/ 60762 w 690651"/>
                    <a:gd name="connsiteY69" fmla="*/ 694557 h 865729"/>
                    <a:gd name="connsiteX70" fmla="*/ 6128 w 690651"/>
                    <a:gd name="connsiteY70" fmla="*/ 666350 h 865729"/>
                    <a:gd name="connsiteX71" fmla="*/ 2317 w 690651"/>
                    <a:gd name="connsiteY71" fmla="*/ 662539 h 86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90651" h="865729">
                      <a:moveTo>
                        <a:pt x="2317" y="662539"/>
                      </a:moveTo>
                      <a:cubicBezTo>
                        <a:pt x="38118" y="674083"/>
                        <a:pt x="74337" y="683068"/>
                        <a:pt x="111195" y="689272"/>
                      </a:cubicBezTo>
                      <a:cubicBezTo>
                        <a:pt x="141934" y="694418"/>
                        <a:pt x="172867" y="697534"/>
                        <a:pt x="204023" y="699509"/>
                      </a:cubicBezTo>
                      <a:cubicBezTo>
                        <a:pt x="230839" y="701206"/>
                        <a:pt x="257517" y="700705"/>
                        <a:pt x="284138" y="698897"/>
                      </a:cubicBezTo>
                      <a:cubicBezTo>
                        <a:pt x="328813" y="695865"/>
                        <a:pt x="373795" y="694001"/>
                        <a:pt x="416412" y="677839"/>
                      </a:cubicBezTo>
                      <a:cubicBezTo>
                        <a:pt x="438026" y="669632"/>
                        <a:pt x="456859" y="657532"/>
                        <a:pt x="468542" y="636752"/>
                      </a:cubicBezTo>
                      <a:cubicBezTo>
                        <a:pt x="486067" y="605596"/>
                        <a:pt x="485066" y="559919"/>
                        <a:pt x="457971" y="536246"/>
                      </a:cubicBezTo>
                      <a:cubicBezTo>
                        <a:pt x="446955" y="526621"/>
                        <a:pt x="433881" y="522755"/>
                        <a:pt x="419833" y="520613"/>
                      </a:cubicBezTo>
                      <a:cubicBezTo>
                        <a:pt x="395187" y="516885"/>
                        <a:pt x="370540" y="520112"/>
                        <a:pt x="346005" y="521086"/>
                      </a:cubicBezTo>
                      <a:cubicBezTo>
                        <a:pt x="312429" y="522449"/>
                        <a:pt x="278964" y="523005"/>
                        <a:pt x="245388" y="520863"/>
                      </a:cubicBezTo>
                      <a:cubicBezTo>
                        <a:pt x="209058" y="518554"/>
                        <a:pt x="173507" y="512128"/>
                        <a:pt x="138457" y="502754"/>
                      </a:cubicBezTo>
                      <a:cubicBezTo>
                        <a:pt x="95812" y="491349"/>
                        <a:pt x="54670" y="475937"/>
                        <a:pt x="16392" y="453600"/>
                      </a:cubicBezTo>
                      <a:cubicBezTo>
                        <a:pt x="12554" y="451347"/>
                        <a:pt x="8826" y="448871"/>
                        <a:pt x="5349" y="446117"/>
                      </a:cubicBezTo>
                      <a:cubicBezTo>
                        <a:pt x="3235" y="444448"/>
                        <a:pt x="-1216" y="443419"/>
                        <a:pt x="314" y="439941"/>
                      </a:cubicBezTo>
                      <a:cubicBezTo>
                        <a:pt x="1621" y="436937"/>
                        <a:pt x="5738" y="438328"/>
                        <a:pt x="8492" y="438578"/>
                      </a:cubicBezTo>
                      <a:cubicBezTo>
                        <a:pt x="28048" y="440247"/>
                        <a:pt x="47187" y="444476"/>
                        <a:pt x="66464" y="447897"/>
                      </a:cubicBezTo>
                      <a:cubicBezTo>
                        <a:pt x="124603" y="458218"/>
                        <a:pt x="182854" y="467731"/>
                        <a:pt x="241271" y="476355"/>
                      </a:cubicBezTo>
                      <a:cubicBezTo>
                        <a:pt x="282803" y="482475"/>
                        <a:pt x="324418" y="487482"/>
                        <a:pt x="366340" y="484672"/>
                      </a:cubicBezTo>
                      <a:cubicBezTo>
                        <a:pt x="416078" y="481334"/>
                        <a:pt x="464202" y="470791"/>
                        <a:pt x="505623" y="440915"/>
                      </a:cubicBezTo>
                      <a:cubicBezTo>
                        <a:pt x="531883" y="421971"/>
                        <a:pt x="539839" y="395155"/>
                        <a:pt x="530854" y="363637"/>
                      </a:cubicBezTo>
                      <a:cubicBezTo>
                        <a:pt x="516222" y="312369"/>
                        <a:pt x="480893" y="286332"/>
                        <a:pt x="429263" y="279600"/>
                      </a:cubicBezTo>
                      <a:cubicBezTo>
                        <a:pt x="400945" y="275900"/>
                        <a:pt x="372460" y="275010"/>
                        <a:pt x="343974" y="274426"/>
                      </a:cubicBezTo>
                      <a:cubicBezTo>
                        <a:pt x="264610" y="272757"/>
                        <a:pt x="187193" y="261546"/>
                        <a:pt x="113755" y="229639"/>
                      </a:cubicBezTo>
                      <a:cubicBezTo>
                        <a:pt x="103935" y="225383"/>
                        <a:pt x="94143" y="221016"/>
                        <a:pt x="84657" y="216120"/>
                      </a:cubicBezTo>
                      <a:cubicBezTo>
                        <a:pt x="61680" y="204325"/>
                        <a:pt x="39231" y="191612"/>
                        <a:pt x="18618" y="175478"/>
                      </a:cubicBezTo>
                      <a:cubicBezTo>
                        <a:pt x="36004" y="180485"/>
                        <a:pt x="53334" y="185687"/>
                        <a:pt x="70776" y="190472"/>
                      </a:cubicBezTo>
                      <a:cubicBezTo>
                        <a:pt x="125243" y="205438"/>
                        <a:pt x="180545" y="216565"/>
                        <a:pt x="236542" y="223797"/>
                      </a:cubicBezTo>
                      <a:cubicBezTo>
                        <a:pt x="266530" y="227664"/>
                        <a:pt x="296684" y="230307"/>
                        <a:pt x="326950" y="231809"/>
                      </a:cubicBezTo>
                      <a:cubicBezTo>
                        <a:pt x="346867" y="232810"/>
                        <a:pt x="366785" y="233868"/>
                        <a:pt x="386647" y="232977"/>
                      </a:cubicBezTo>
                      <a:cubicBezTo>
                        <a:pt x="418665" y="231531"/>
                        <a:pt x="450405" y="228443"/>
                        <a:pt x="481171" y="217538"/>
                      </a:cubicBezTo>
                      <a:cubicBezTo>
                        <a:pt x="523093" y="202684"/>
                        <a:pt x="550326" y="152640"/>
                        <a:pt x="546626" y="116560"/>
                      </a:cubicBezTo>
                      <a:cubicBezTo>
                        <a:pt x="544874" y="99396"/>
                        <a:pt x="536779" y="85571"/>
                        <a:pt x="523760" y="74639"/>
                      </a:cubicBezTo>
                      <a:cubicBezTo>
                        <a:pt x="501311" y="55806"/>
                        <a:pt x="473827" y="47516"/>
                        <a:pt x="446677" y="38698"/>
                      </a:cubicBezTo>
                      <a:cubicBezTo>
                        <a:pt x="416662" y="28962"/>
                        <a:pt x="386174" y="21034"/>
                        <a:pt x="354712" y="18030"/>
                      </a:cubicBezTo>
                      <a:cubicBezTo>
                        <a:pt x="329370" y="15609"/>
                        <a:pt x="304000" y="12049"/>
                        <a:pt x="278380" y="15053"/>
                      </a:cubicBezTo>
                      <a:cubicBezTo>
                        <a:pt x="271370" y="15888"/>
                        <a:pt x="264165" y="15164"/>
                        <a:pt x="256905" y="14608"/>
                      </a:cubicBezTo>
                      <a:cubicBezTo>
                        <a:pt x="268338" y="10519"/>
                        <a:pt x="280272" y="8627"/>
                        <a:pt x="292150" y="6457"/>
                      </a:cubicBezTo>
                      <a:cubicBezTo>
                        <a:pt x="314988" y="2257"/>
                        <a:pt x="338160" y="-108"/>
                        <a:pt x="361193" y="4"/>
                      </a:cubicBezTo>
                      <a:cubicBezTo>
                        <a:pt x="424534" y="282"/>
                        <a:pt x="486012" y="9740"/>
                        <a:pt x="538031" y="49797"/>
                      </a:cubicBezTo>
                      <a:cubicBezTo>
                        <a:pt x="577615" y="80314"/>
                        <a:pt x="594807" y="121122"/>
                        <a:pt x="588075" y="171250"/>
                      </a:cubicBezTo>
                      <a:cubicBezTo>
                        <a:pt x="587964" y="172140"/>
                        <a:pt x="588019" y="173058"/>
                        <a:pt x="587741" y="173892"/>
                      </a:cubicBezTo>
                      <a:cubicBezTo>
                        <a:pt x="580481" y="196286"/>
                        <a:pt x="586990" y="216342"/>
                        <a:pt x="594334" y="237984"/>
                      </a:cubicBezTo>
                      <a:cubicBezTo>
                        <a:pt x="625184" y="328754"/>
                        <a:pt x="609912" y="412513"/>
                        <a:pt x="550020" y="487510"/>
                      </a:cubicBezTo>
                      <a:cubicBezTo>
                        <a:pt x="542704" y="496689"/>
                        <a:pt x="541341" y="502726"/>
                        <a:pt x="547238" y="513964"/>
                      </a:cubicBezTo>
                      <a:cubicBezTo>
                        <a:pt x="573220" y="563396"/>
                        <a:pt x="574055" y="613997"/>
                        <a:pt x="549547" y="664570"/>
                      </a:cubicBezTo>
                      <a:cubicBezTo>
                        <a:pt x="547906" y="667963"/>
                        <a:pt x="547211" y="670996"/>
                        <a:pt x="548351" y="674751"/>
                      </a:cubicBezTo>
                      <a:cubicBezTo>
                        <a:pt x="566850" y="735560"/>
                        <a:pt x="602957" y="782962"/>
                        <a:pt x="656423" y="817206"/>
                      </a:cubicBezTo>
                      <a:cubicBezTo>
                        <a:pt x="665436" y="822964"/>
                        <a:pt x="674783" y="828221"/>
                        <a:pt x="683712" y="834119"/>
                      </a:cubicBezTo>
                      <a:cubicBezTo>
                        <a:pt x="686995" y="836288"/>
                        <a:pt x="691696" y="838764"/>
                        <a:pt x="690444" y="843632"/>
                      </a:cubicBezTo>
                      <a:cubicBezTo>
                        <a:pt x="689220" y="848417"/>
                        <a:pt x="683990" y="848584"/>
                        <a:pt x="680012" y="848834"/>
                      </a:cubicBezTo>
                      <a:cubicBezTo>
                        <a:pt x="634809" y="851644"/>
                        <a:pt x="594195" y="838848"/>
                        <a:pt x="558310" y="811531"/>
                      </a:cubicBezTo>
                      <a:cubicBezTo>
                        <a:pt x="519894" y="782294"/>
                        <a:pt x="497472" y="741486"/>
                        <a:pt x="477833" y="698758"/>
                      </a:cubicBezTo>
                      <a:cubicBezTo>
                        <a:pt x="477026" y="696977"/>
                        <a:pt x="477138" y="694501"/>
                        <a:pt x="473827" y="693528"/>
                      </a:cubicBezTo>
                      <a:cubicBezTo>
                        <a:pt x="474773" y="700399"/>
                        <a:pt x="478417" y="705851"/>
                        <a:pt x="480698" y="711748"/>
                      </a:cubicBezTo>
                      <a:cubicBezTo>
                        <a:pt x="488265" y="731388"/>
                        <a:pt x="494079" y="751417"/>
                        <a:pt x="490518" y="772614"/>
                      </a:cubicBezTo>
                      <a:cubicBezTo>
                        <a:pt x="486039" y="799430"/>
                        <a:pt x="467401" y="815369"/>
                        <a:pt x="444953" y="827442"/>
                      </a:cubicBezTo>
                      <a:cubicBezTo>
                        <a:pt x="415772" y="843104"/>
                        <a:pt x="383726" y="849724"/>
                        <a:pt x="351624" y="856206"/>
                      </a:cubicBezTo>
                      <a:cubicBezTo>
                        <a:pt x="306170" y="865414"/>
                        <a:pt x="260215" y="867166"/>
                        <a:pt x="214204" y="864746"/>
                      </a:cubicBezTo>
                      <a:cubicBezTo>
                        <a:pt x="175899" y="862715"/>
                        <a:pt x="138206" y="855622"/>
                        <a:pt x="101570" y="843688"/>
                      </a:cubicBezTo>
                      <a:cubicBezTo>
                        <a:pt x="98816" y="842798"/>
                        <a:pt x="95840" y="842158"/>
                        <a:pt x="92975" y="838681"/>
                      </a:cubicBezTo>
                      <a:cubicBezTo>
                        <a:pt x="105187" y="838681"/>
                        <a:pt x="116536" y="838069"/>
                        <a:pt x="127802" y="838792"/>
                      </a:cubicBezTo>
                      <a:cubicBezTo>
                        <a:pt x="157790" y="840711"/>
                        <a:pt x="187722" y="840239"/>
                        <a:pt x="217737" y="838848"/>
                      </a:cubicBezTo>
                      <a:cubicBezTo>
                        <a:pt x="245638" y="837540"/>
                        <a:pt x="273428" y="835259"/>
                        <a:pt x="300996" y="831087"/>
                      </a:cubicBezTo>
                      <a:cubicBezTo>
                        <a:pt x="337993" y="825467"/>
                        <a:pt x="375158" y="820265"/>
                        <a:pt x="409318" y="803519"/>
                      </a:cubicBezTo>
                      <a:cubicBezTo>
                        <a:pt x="415744" y="800348"/>
                        <a:pt x="421641" y="796481"/>
                        <a:pt x="426788" y="791363"/>
                      </a:cubicBezTo>
                      <a:cubicBezTo>
                        <a:pt x="449765" y="768525"/>
                        <a:pt x="441809" y="733780"/>
                        <a:pt x="410959" y="723905"/>
                      </a:cubicBezTo>
                      <a:cubicBezTo>
                        <a:pt x="394936" y="718759"/>
                        <a:pt x="378273" y="718091"/>
                        <a:pt x="361583" y="719231"/>
                      </a:cubicBezTo>
                      <a:cubicBezTo>
                        <a:pt x="330204" y="721318"/>
                        <a:pt x="298882" y="724072"/>
                        <a:pt x="267503" y="726242"/>
                      </a:cubicBezTo>
                      <a:cubicBezTo>
                        <a:pt x="241605" y="728022"/>
                        <a:pt x="215818" y="727771"/>
                        <a:pt x="190086" y="725769"/>
                      </a:cubicBezTo>
                      <a:cubicBezTo>
                        <a:pt x="145355" y="722291"/>
                        <a:pt x="102099" y="712305"/>
                        <a:pt x="60762" y="694557"/>
                      </a:cubicBezTo>
                      <a:cubicBezTo>
                        <a:pt x="41874" y="686434"/>
                        <a:pt x="23597" y="677171"/>
                        <a:pt x="6128" y="666350"/>
                      </a:cubicBezTo>
                      <a:cubicBezTo>
                        <a:pt x="4765" y="665460"/>
                        <a:pt x="2650" y="665265"/>
                        <a:pt x="2317" y="662539"/>
                      </a:cubicBezTo>
                      <a:close/>
                    </a:path>
                  </a:pathLst>
                </a:custGeom>
                <a:solidFill>
                  <a:srgbClr val="EC9F6C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99254A1D-53A7-45AC-BE40-2CD8A27A77E2}"/>
                  </a:ext>
                </a:extLst>
              </p:cNvPr>
              <p:cNvSpPr/>
              <p:nvPr/>
            </p:nvSpPr>
            <p:spPr>
              <a:xfrm>
                <a:off x="5103602" y="2963384"/>
                <a:ext cx="293754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B53AAFA8-EB47-4F7B-8E64-A2C69FBAC55F}"/>
                </a:ext>
              </a:extLst>
            </p:cNvPr>
            <p:cNvSpPr/>
            <p:nvPr/>
          </p:nvSpPr>
          <p:spPr>
            <a:xfrm rot="10800000">
              <a:off x="7730551" y="4041267"/>
              <a:ext cx="1296000" cy="11428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1">
            <a:extLst>
              <a:ext uri="{FF2B5EF4-FFF2-40B4-BE49-F238E27FC236}">
                <a16:creationId xmlns:a16="http://schemas.microsoft.com/office/drawing/2014/main" id="{4B071D18-F339-4D48-82E7-3C9448262AE9}"/>
              </a:ext>
            </a:extLst>
          </p:cNvPr>
          <p:cNvGrpSpPr/>
          <p:nvPr/>
        </p:nvGrpSpPr>
        <p:grpSpPr>
          <a:xfrm>
            <a:off x="753209" y="3944324"/>
            <a:ext cx="2973071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DBF953-8B92-41A9-AEA7-598A63DB864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F97415-AF18-4696-BF7C-BF9DCE14D4E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62283809-D4CC-4006-B217-A2FA70AD0547}"/>
              </a:ext>
            </a:extLst>
          </p:cNvPr>
          <p:cNvGrpSpPr/>
          <p:nvPr/>
        </p:nvGrpSpPr>
        <p:grpSpPr>
          <a:xfrm>
            <a:off x="753209" y="4730044"/>
            <a:ext cx="2973071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449665-F85A-408F-9C4B-D71E35C7ACE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54C136-E473-4F97-B5D1-72DC24D304F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3">
            <a:extLst>
              <a:ext uri="{FF2B5EF4-FFF2-40B4-BE49-F238E27FC236}">
                <a16:creationId xmlns:a16="http://schemas.microsoft.com/office/drawing/2014/main" id="{924604E3-CC20-432F-812E-99BC6D19B041}"/>
              </a:ext>
            </a:extLst>
          </p:cNvPr>
          <p:cNvGrpSpPr/>
          <p:nvPr/>
        </p:nvGrpSpPr>
        <p:grpSpPr>
          <a:xfrm>
            <a:off x="753209" y="5515762"/>
            <a:ext cx="2973071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F925A0-FFBA-4570-AEB2-3F2D616EED3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7F80F7-E762-434D-BED1-63B248A8D5F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7DA5C45F-BF93-407C-B4B5-4AEBC356C38D}"/>
              </a:ext>
            </a:extLst>
          </p:cNvPr>
          <p:cNvSpPr/>
          <p:nvPr/>
        </p:nvSpPr>
        <p:spPr>
          <a:xfrm flipH="1">
            <a:off x="3857316" y="573274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F85731E7-B8B8-4AB0-A57A-64FC7C5A1C1B}"/>
              </a:ext>
            </a:extLst>
          </p:cNvPr>
          <p:cNvSpPr/>
          <p:nvPr/>
        </p:nvSpPr>
        <p:spPr>
          <a:xfrm>
            <a:off x="3902602" y="494702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95C1ABF5-ED69-4C27-A7C0-14FE794178DB}"/>
              </a:ext>
            </a:extLst>
          </p:cNvPr>
          <p:cNvSpPr/>
          <p:nvPr/>
        </p:nvSpPr>
        <p:spPr>
          <a:xfrm>
            <a:off x="3882214" y="4115323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44">
            <a:extLst>
              <a:ext uri="{FF2B5EF4-FFF2-40B4-BE49-F238E27FC236}">
                <a16:creationId xmlns:a16="http://schemas.microsoft.com/office/drawing/2014/main" id="{8C38B6D5-D53C-4172-9432-4C72C4851ABB}"/>
              </a:ext>
            </a:extLst>
          </p:cNvPr>
          <p:cNvGrpSpPr/>
          <p:nvPr/>
        </p:nvGrpSpPr>
        <p:grpSpPr>
          <a:xfrm>
            <a:off x="8479031" y="1827616"/>
            <a:ext cx="2959760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3D75DC-4206-45B7-8ABF-CE19FFE4D04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31B5B3-CF7C-4ABF-BDDA-2B91AECC2BB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0">
            <a:extLst>
              <a:ext uri="{FF2B5EF4-FFF2-40B4-BE49-F238E27FC236}">
                <a16:creationId xmlns:a16="http://schemas.microsoft.com/office/drawing/2014/main" id="{0C1C5423-CFB2-44E2-9DEE-D4D8DAE01770}"/>
              </a:ext>
            </a:extLst>
          </p:cNvPr>
          <p:cNvGrpSpPr/>
          <p:nvPr/>
        </p:nvGrpSpPr>
        <p:grpSpPr>
          <a:xfrm>
            <a:off x="8479031" y="2613336"/>
            <a:ext cx="2959760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5C8016-C640-4705-B965-897C5EF5F78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2BB6E8-7AF3-4398-BCEC-BC702088C38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6">
            <a:extLst>
              <a:ext uri="{FF2B5EF4-FFF2-40B4-BE49-F238E27FC236}">
                <a16:creationId xmlns:a16="http://schemas.microsoft.com/office/drawing/2014/main" id="{2ABA21F7-560D-40E5-BC4C-879CF0E135F4}"/>
              </a:ext>
            </a:extLst>
          </p:cNvPr>
          <p:cNvGrpSpPr/>
          <p:nvPr/>
        </p:nvGrpSpPr>
        <p:grpSpPr>
          <a:xfrm>
            <a:off x="8479031" y="3399054"/>
            <a:ext cx="2959760" cy="678649"/>
            <a:chOff x="3233964" y="1954419"/>
            <a:chExt cx="1410044" cy="6786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A30A46-0F7B-4A34-BEC4-2E1860FAC56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DC2A1C-4B17-470F-9BE8-6862EA36C64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ardrop 1">
            <a:extLst>
              <a:ext uri="{FF2B5EF4-FFF2-40B4-BE49-F238E27FC236}">
                <a16:creationId xmlns:a16="http://schemas.microsoft.com/office/drawing/2014/main" id="{3DC6D22E-9E1A-4976-A980-578EC9A54511}"/>
              </a:ext>
            </a:extLst>
          </p:cNvPr>
          <p:cNvSpPr/>
          <p:nvPr/>
        </p:nvSpPr>
        <p:spPr>
          <a:xfrm rot="18805991">
            <a:off x="7903781" y="360428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BD72EB04-B414-4E02-A76A-A1255A71F9AF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5" y="28127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A01BAA0A-CB4A-4C1C-B19C-39C997DD79F1}"/>
              </a:ext>
            </a:extLst>
          </p:cNvPr>
          <p:cNvSpPr/>
          <p:nvPr/>
        </p:nvSpPr>
        <p:spPr>
          <a:xfrm>
            <a:off x="7844123" y="204460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A39E1-4E0D-4187-98BA-9276F154BE5C}"/>
              </a:ext>
            </a:extLst>
          </p:cNvPr>
          <p:cNvSpPr txBox="1"/>
          <p:nvPr/>
        </p:nvSpPr>
        <p:spPr>
          <a:xfrm>
            <a:off x="8138037" y="3876082"/>
            <a:ext cx="3387212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EF2B1-51D3-408A-9B22-09F9E73EEF05}"/>
              </a:ext>
            </a:extLst>
          </p:cNvPr>
          <p:cNvSpPr txBox="1"/>
          <p:nvPr/>
        </p:nvSpPr>
        <p:spPr>
          <a:xfrm>
            <a:off x="6105927" y="384215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887C4-F4B8-48AC-9AD4-F4BFCF60E3EF}"/>
              </a:ext>
            </a:extLst>
          </p:cNvPr>
          <p:cNvSpPr txBox="1"/>
          <p:nvPr/>
        </p:nvSpPr>
        <p:spPr>
          <a:xfrm>
            <a:off x="6105927" y="415885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C4CB4FA6-9771-41F2-9B27-E72149BC40B4}"/>
              </a:ext>
            </a:extLst>
          </p:cNvPr>
          <p:cNvGrpSpPr/>
          <p:nvPr/>
        </p:nvGrpSpPr>
        <p:grpSpPr>
          <a:xfrm>
            <a:off x="8138037" y="4578145"/>
            <a:ext cx="3387211" cy="1745035"/>
            <a:chOff x="4822352" y="1916832"/>
            <a:chExt cx="3422056" cy="1745035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FCDB6A28-39A1-494E-B94C-9F64C49F9F9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8B3D02-A729-4094-985D-947AB36C5C5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A3A2E6-66CB-4B01-8B25-F8C3B04097F8}"/>
              </a:ext>
            </a:extLst>
          </p:cNvPr>
          <p:cNvSpPr txBox="1"/>
          <p:nvPr/>
        </p:nvSpPr>
        <p:spPr>
          <a:xfrm>
            <a:off x="8138037" y="1784800"/>
            <a:ext cx="3387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14B8D-4319-48ED-88E7-257194C7B5DE}"/>
              </a:ext>
            </a:extLst>
          </p:cNvPr>
          <p:cNvSpPr txBox="1"/>
          <p:nvPr/>
        </p:nvSpPr>
        <p:spPr>
          <a:xfrm>
            <a:off x="5687260" y="463505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39">
            <a:extLst>
              <a:ext uri="{FF2B5EF4-FFF2-40B4-BE49-F238E27FC236}">
                <a16:creationId xmlns:a16="http://schemas.microsoft.com/office/drawing/2014/main" id="{5BF12587-E69F-4F36-B12D-533CF581C76A}"/>
              </a:ext>
            </a:extLst>
          </p:cNvPr>
          <p:cNvGrpSpPr/>
          <p:nvPr/>
        </p:nvGrpSpPr>
        <p:grpSpPr>
          <a:xfrm>
            <a:off x="4039038" y="1897581"/>
            <a:ext cx="1691202" cy="2097826"/>
            <a:chOff x="4430751" y="1539563"/>
            <a:chExt cx="2208173" cy="2739094"/>
          </a:xfrm>
        </p:grpSpPr>
        <p:sp>
          <p:nvSpPr>
            <p:cNvPr id="12" name="Oval 3">
              <a:extLst>
                <a:ext uri="{FF2B5EF4-FFF2-40B4-BE49-F238E27FC236}">
                  <a16:creationId xmlns:a16="http://schemas.microsoft.com/office/drawing/2014/main" id="{FE9F9716-69AE-4EFD-A973-8CB4A2F85799}"/>
                </a:ext>
              </a:extLst>
            </p:cNvPr>
            <p:cNvSpPr/>
            <p:nvPr/>
          </p:nvSpPr>
          <p:spPr>
            <a:xfrm>
              <a:off x="4430751" y="1539563"/>
              <a:ext cx="2208173" cy="27390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106E9249-7750-4AC0-BDD3-86FF0ABEF607}"/>
                </a:ext>
              </a:extLst>
            </p:cNvPr>
            <p:cNvSpPr/>
            <p:nvPr/>
          </p:nvSpPr>
          <p:spPr>
            <a:xfrm>
              <a:off x="4525122" y="1708802"/>
              <a:ext cx="1947512" cy="24250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5">
              <a:extLst>
                <a:ext uri="{FF2B5EF4-FFF2-40B4-BE49-F238E27FC236}">
                  <a16:creationId xmlns:a16="http://schemas.microsoft.com/office/drawing/2014/main" id="{D55DBA8F-6E6F-4880-B9DE-8D4D305791FC}"/>
                </a:ext>
              </a:extLst>
            </p:cNvPr>
            <p:cNvSpPr/>
            <p:nvPr/>
          </p:nvSpPr>
          <p:spPr>
            <a:xfrm>
              <a:off x="4689553" y="1957293"/>
              <a:ext cx="1557044" cy="1936397"/>
            </a:xfrm>
            <a:custGeom>
              <a:avLst/>
              <a:gdLst>
                <a:gd name="connsiteX0" fmla="*/ 1390662 w 1387195"/>
                <a:gd name="connsiteY0" fmla="*/ 873393 h 1725166"/>
                <a:gd name="connsiteX1" fmla="*/ 1181826 w 1387195"/>
                <a:gd name="connsiteY1" fmla="*/ 1488804 h 1725166"/>
                <a:gd name="connsiteX2" fmla="*/ 792907 w 1387195"/>
                <a:gd name="connsiteY2" fmla="*/ 1722357 h 1725166"/>
                <a:gd name="connsiteX3" fmla="*/ 285446 w 1387195"/>
                <a:gd name="connsiteY3" fmla="*/ 1559929 h 1725166"/>
                <a:gd name="connsiteX4" fmla="*/ 19608 w 1387195"/>
                <a:gd name="connsiteY4" fmla="*/ 1058521 h 1725166"/>
                <a:gd name="connsiteX5" fmla="*/ 138151 w 1387195"/>
                <a:gd name="connsiteY5" fmla="*/ 345755 h 1725166"/>
                <a:gd name="connsiteX6" fmla="*/ 497812 w 1387195"/>
                <a:gd name="connsiteY6" fmla="*/ 36032 h 1725166"/>
                <a:gd name="connsiteX7" fmla="*/ 1081948 w 1387195"/>
                <a:gd name="connsiteY7" fmla="*/ 152052 h 1725166"/>
                <a:gd name="connsiteX8" fmla="*/ 1368971 w 1387195"/>
                <a:gd name="connsiteY8" fmla="*/ 655478 h 1725166"/>
                <a:gd name="connsiteX9" fmla="*/ 1390662 w 1387195"/>
                <a:gd name="connsiteY9" fmla="*/ 873393 h 1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7195" h="1725166">
                  <a:moveTo>
                    <a:pt x="1390662" y="873393"/>
                  </a:moveTo>
                  <a:cubicBezTo>
                    <a:pt x="1387635" y="1101398"/>
                    <a:pt x="1327103" y="1309729"/>
                    <a:pt x="1181826" y="1488804"/>
                  </a:cubicBezTo>
                  <a:cubicBezTo>
                    <a:pt x="1080939" y="1612895"/>
                    <a:pt x="952813" y="1696631"/>
                    <a:pt x="792907" y="1722357"/>
                  </a:cubicBezTo>
                  <a:cubicBezTo>
                    <a:pt x="597186" y="1753127"/>
                    <a:pt x="429209" y="1691586"/>
                    <a:pt x="285446" y="1559929"/>
                  </a:cubicBezTo>
                  <a:cubicBezTo>
                    <a:pt x="137646" y="1424740"/>
                    <a:pt x="55423" y="1253233"/>
                    <a:pt x="19608" y="1058521"/>
                  </a:cubicBezTo>
                  <a:cubicBezTo>
                    <a:pt x="-26295" y="807312"/>
                    <a:pt x="6493" y="567706"/>
                    <a:pt x="138151" y="345755"/>
                  </a:cubicBezTo>
                  <a:cubicBezTo>
                    <a:pt x="222896" y="203000"/>
                    <a:pt x="338916" y="92024"/>
                    <a:pt x="497812" y="36032"/>
                  </a:cubicBezTo>
                  <a:cubicBezTo>
                    <a:pt x="714215" y="-40642"/>
                    <a:pt x="909431" y="8288"/>
                    <a:pt x="1081948" y="152052"/>
                  </a:cubicBezTo>
                  <a:cubicBezTo>
                    <a:pt x="1239331" y="283205"/>
                    <a:pt x="1325085" y="457739"/>
                    <a:pt x="1368971" y="655478"/>
                  </a:cubicBezTo>
                  <a:cubicBezTo>
                    <a:pt x="1384104" y="727107"/>
                    <a:pt x="1391166" y="799746"/>
                    <a:pt x="1390662" y="873393"/>
                  </a:cubicBezTo>
                  <a:close/>
                </a:path>
              </a:pathLst>
            </a:custGeom>
            <a:solidFill>
              <a:schemeClr val="accent1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7FF8E2D5-9660-4412-ABB7-2B609FEBFB23}"/>
                </a:ext>
              </a:extLst>
            </p:cNvPr>
            <p:cNvSpPr/>
            <p:nvPr/>
          </p:nvSpPr>
          <p:spPr>
            <a:xfrm>
              <a:off x="4797471" y="2120868"/>
              <a:ext cx="1290932" cy="1608002"/>
            </a:xfrm>
            <a:custGeom>
              <a:avLst/>
              <a:gdLst>
                <a:gd name="connsiteX0" fmla="*/ 1151760 w 1150111"/>
                <a:gd name="connsiteY0" fmla="*/ 726148 h 1432594"/>
                <a:gd name="connsiteX1" fmla="*/ 991855 w 1150111"/>
                <a:gd name="connsiteY1" fmla="*/ 1218476 h 1432594"/>
                <a:gd name="connsiteX2" fmla="*/ 180724 w 1150111"/>
                <a:gd name="connsiteY2" fmla="*/ 1237140 h 1432594"/>
                <a:gd name="connsiteX3" fmla="*/ 3163 w 1150111"/>
                <a:gd name="connsiteY3" fmla="*/ 787184 h 1432594"/>
                <a:gd name="connsiteX4" fmla="*/ 136333 w 1150111"/>
                <a:gd name="connsiteY4" fmla="*/ 251979 h 1432594"/>
                <a:gd name="connsiteX5" fmla="*/ 414781 w 1150111"/>
                <a:gd name="connsiteY5" fmla="*/ 28515 h 1432594"/>
                <a:gd name="connsiteX6" fmla="*/ 902570 w 1150111"/>
                <a:gd name="connsiteY6" fmla="*/ 132428 h 1432594"/>
                <a:gd name="connsiteX7" fmla="*/ 1140663 w 1150111"/>
                <a:gd name="connsiteY7" fmla="*/ 584906 h 1432594"/>
                <a:gd name="connsiteX8" fmla="*/ 1151760 w 1150111"/>
                <a:gd name="connsiteY8" fmla="*/ 726148 h 143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111" h="1432594">
                  <a:moveTo>
                    <a:pt x="1151760" y="726148"/>
                  </a:moveTo>
                  <a:cubicBezTo>
                    <a:pt x="1149238" y="906735"/>
                    <a:pt x="1102326" y="1073199"/>
                    <a:pt x="991855" y="1218476"/>
                  </a:cubicBezTo>
                  <a:cubicBezTo>
                    <a:pt x="777974" y="1500455"/>
                    <a:pt x="408224" y="1508526"/>
                    <a:pt x="180724" y="1237140"/>
                  </a:cubicBezTo>
                  <a:cubicBezTo>
                    <a:pt x="71766" y="1106996"/>
                    <a:pt x="16782" y="954657"/>
                    <a:pt x="3163" y="787184"/>
                  </a:cubicBezTo>
                  <a:cubicBezTo>
                    <a:pt x="-11971" y="594490"/>
                    <a:pt x="26366" y="413903"/>
                    <a:pt x="136333" y="251979"/>
                  </a:cubicBezTo>
                  <a:cubicBezTo>
                    <a:pt x="205945" y="149075"/>
                    <a:pt x="296239" y="69374"/>
                    <a:pt x="414781" y="28515"/>
                  </a:cubicBezTo>
                  <a:cubicBezTo>
                    <a:pt x="597387" y="-34035"/>
                    <a:pt x="760319" y="8842"/>
                    <a:pt x="902570" y="132428"/>
                  </a:cubicBezTo>
                  <a:cubicBezTo>
                    <a:pt x="1039776" y="251475"/>
                    <a:pt x="1110397" y="408354"/>
                    <a:pt x="1140663" y="584906"/>
                  </a:cubicBezTo>
                  <a:cubicBezTo>
                    <a:pt x="1148734" y="631819"/>
                    <a:pt x="1152769" y="678731"/>
                    <a:pt x="1151760" y="72614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B1DC1AB2-2AFD-436C-9AEA-BE40D9A4D6BC}"/>
                </a:ext>
              </a:extLst>
            </p:cNvPr>
            <p:cNvSpPr/>
            <p:nvPr/>
          </p:nvSpPr>
          <p:spPr>
            <a:xfrm>
              <a:off x="5020158" y="2410980"/>
              <a:ext cx="809664" cy="1007833"/>
            </a:xfrm>
            <a:custGeom>
              <a:avLst/>
              <a:gdLst>
                <a:gd name="connsiteX0" fmla="*/ 350062 w 721341"/>
                <a:gd name="connsiteY0" fmla="*/ 901496 h 897893"/>
                <a:gd name="connsiteX1" fmla="*/ 122562 w 721341"/>
                <a:gd name="connsiteY1" fmla="*/ 787494 h 897893"/>
                <a:gd name="connsiteX2" fmla="*/ 105915 w 721341"/>
                <a:gd name="connsiteY2" fmla="*/ 129711 h 897893"/>
                <a:gd name="connsiteX3" fmla="*/ 610854 w 721341"/>
                <a:gd name="connsiteY3" fmla="*/ 125676 h 897893"/>
                <a:gd name="connsiteX4" fmla="*/ 585128 w 721341"/>
                <a:gd name="connsiteY4" fmla="*/ 807167 h 897893"/>
                <a:gd name="connsiteX5" fmla="*/ 350062 w 721341"/>
                <a:gd name="connsiteY5" fmla="*/ 901496 h 8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341" h="897893">
                  <a:moveTo>
                    <a:pt x="350062" y="901496"/>
                  </a:moveTo>
                  <a:cubicBezTo>
                    <a:pt x="265821" y="900487"/>
                    <a:pt x="187129" y="858115"/>
                    <a:pt x="122562" y="787494"/>
                  </a:cubicBezTo>
                  <a:cubicBezTo>
                    <a:pt x="-34317" y="615482"/>
                    <a:pt x="-41380" y="309794"/>
                    <a:pt x="105915" y="129711"/>
                  </a:cubicBezTo>
                  <a:cubicBezTo>
                    <a:pt x="246148" y="-41797"/>
                    <a:pt x="467595" y="-43310"/>
                    <a:pt x="610854" y="125676"/>
                  </a:cubicBezTo>
                  <a:cubicBezTo>
                    <a:pt x="770760" y="314839"/>
                    <a:pt x="758654" y="637677"/>
                    <a:pt x="585128" y="807167"/>
                  </a:cubicBezTo>
                  <a:cubicBezTo>
                    <a:pt x="524092" y="867195"/>
                    <a:pt x="450948" y="901496"/>
                    <a:pt x="350062" y="901496"/>
                  </a:cubicBezTo>
                  <a:close/>
                </a:path>
              </a:pathLst>
            </a:custGeom>
            <a:solidFill>
              <a:schemeClr val="accent1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0CB2CE6F-4B58-4282-812A-6CBCBB026271}"/>
                </a:ext>
              </a:extLst>
            </p:cNvPr>
            <p:cNvSpPr/>
            <p:nvPr/>
          </p:nvSpPr>
          <p:spPr>
            <a:xfrm>
              <a:off x="5081285" y="2496599"/>
              <a:ext cx="668114" cy="837973"/>
            </a:xfrm>
            <a:custGeom>
              <a:avLst/>
              <a:gdLst>
                <a:gd name="connsiteX0" fmla="*/ 5 w 595232"/>
                <a:gd name="connsiteY0" fmla="*/ 339447 h 746563"/>
                <a:gd name="connsiteX1" fmla="*/ 96856 w 595232"/>
                <a:gd name="connsiteY1" fmla="*/ 96814 h 746563"/>
                <a:gd name="connsiteX2" fmla="*/ 489811 w 595232"/>
                <a:gd name="connsiteY2" fmla="*/ 85716 h 746563"/>
                <a:gd name="connsiteX3" fmla="*/ 494351 w 595232"/>
                <a:gd name="connsiteY3" fmla="*/ 661780 h 746563"/>
                <a:gd name="connsiteX4" fmla="*/ 111485 w 595232"/>
                <a:gd name="connsiteY4" fmla="*/ 665312 h 746563"/>
                <a:gd name="connsiteX5" fmla="*/ 5 w 595232"/>
                <a:gd name="connsiteY5" fmla="*/ 339447 h 7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232" h="746563">
                  <a:moveTo>
                    <a:pt x="5" y="339447"/>
                  </a:moveTo>
                  <a:cubicBezTo>
                    <a:pt x="1013" y="268321"/>
                    <a:pt x="28757" y="175001"/>
                    <a:pt x="96856" y="96814"/>
                  </a:cubicBezTo>
                  <a:cubicBezTo>
                    <a:pt x="205310" y="-28286"/>
                    <a:pt x="374295" y="-32322"/>
                    <a:pt x="489811" y="85716"/>
                  </a:cubicBezTo>
                  <a:cubicBezTo>
                    <a:pt x="635088" y="234020"/>
                    <a:pt x="637106" y="511963"/>
                    <a:pt x="494351" y="661780"/>
                  </a:cubicBezTo>
                  <a:cubicBezTo>
                    <a:pt x="383879" y="777296"/>
                    <a:pt x="223974" y="778809"/>
                    <a:pt x="111485" y="665312"/>
                  </a:cubicBezTo>
                  <a:cubicBezTo>
                    <a:pt x="40864" y="593177"/>
                    <a:pt x="-500" y="485733"/>
                    <a:pt x="5" y="339447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38">
            <a:extLst>
              <a:ext uri="{FF2B5EF4-FFF2-40B4-BE49-F238E27FC236}">
                <a16:creationId xmlns:a16="http://schemas.microsoft.com/office/drawing/2014/main" id="{699B7094-D77F-4F7B-9BC9-32F6ABDD32D5}"/>
              </a:ext>
            </a:extLst>
          </p:cNvPr>
          <p:cNvGrpSpPr/>
          <p:nvPr/>
        </p:nvGrpSpPr>
        <p:grpSpPr>
          <a:xfrm>
            <a:off x="801690" y="1680753"/>
            <a:ext cx="2873452" cy="4548855"/>
            <a:chOff x="466725" y="902817"/>
            <a:chExt cx="3191513" cy="5052366"/>
          </a:xfrm>
          <a:effectLst/>
        </p:grpSpPr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id="{A05D3732-720A-4441-9E89-7969C3267C9C}"/>
                </a:ext>
              </a:extLst>
            </p:cNvPr>
            <p:cNvSpPr/>
            <p:nvPr/>
          </p:nvSpPr>
          <p:spPr>
            <a:xfrm>
              <a:off x="3067743" y="2780154"/>
              <a:ext cx="300085" cy="220818"/>
            </a:xfrm>
            <a:custGeom>
              <a:avLst/>
              <a:gdLst>
                <a:gd name="connsiteX0" fmla="*/ 269661 w 267350"/>
                <a:gd name="connsiteY0" fmla="*/ 67090 h 196729"/>
                <a:gd name="connsiteX1" fmla="*/ 203580 w 267350"/>
                <a:gd name="connsiteY1" fmla="*/ 92816 h 196729"/>
                <a:gd name="connsiteX2" fmla="*/ 133463 w 267350"/>
                <a:gd name="connsiteY2" fmla="*/ 92816 h 196729"/>
                <a:gd name="connsiteX3" fmla="*/ 72931 w 267350"/>
                <a:gd name="connsiteY3" fmla="*/ 30771 h 196729"/>
                <a:gd name="connsiteX4" fmla="*/ 51745 w 267350"/>
                <a:gd name="connsiteY4" fmla="*/ 0 h 196729"/>
                <a:gd name="connsiteX5" fmla="*/ 28541 w 267350"/>
                <a:gd name="connsiteY5" fmla="*/ 7567 h 196729"/>
                <a:gd name="connsiteX6" fmla="*/ 797 w 267350"/>
                <a:gd name="connsiteY6" fmla="*/ 61037 h 196729"/>
                <a:gd name="connsiteX7" fmla="*/ 7859 w 267350"/>
                <a:gd name="connsiteY7" fmla="*/ 102400 h 196729"/>
                <a:gd name="connsiteX8" fmla="*/ 35603 w 267350"/>
                <a:gd name="connsiteY8" fmla="*/ 146791 h 196729"/>
                <a:gd name="connsiteX9" fmla="*/ 74949 w 267350"/>
                <a:gd name="connsiteY9" fmla="*/ 177561 h 196729"/>
                <a:gd name="connsiteX10" fmla="*/ 145570 w 267350"/>
                <a:gd name="connsiteY10" fmla="*/ 194207 h 196729"/>
                <a:gd name="connsiteX11" fmla="*/ 177854 w 267350"/>
                <a:gd name="connsiteY11" fmla="*/ 190172 h 196729"/>
                <a:gd name="connsiteX12" fmla="*/ 229810 w 267350"/>
                <a:gd name="connsiteY12" fmla="*/ 165455 h 196729"/>
                <a:gd name="connsiteX13" fmla="*/ 254528 w 267350"/>
                <a:gd name="connsiteY13" fmla="*/ 126613 h 196729"/>
                <a:gd name="connsiteX14" fmla="*/ 269661 w 267350"/>
                <a:gd name="connsiteY14" fmla="*/ 67090 h 1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50" h="196729">
                  <a:moveTo>
                    <a:pt x="269661" y="67090"/>
                  </a:moveTo>
                  <a:cubicBezTo>
                    <a:pt x="251501" y="85249"/>
                    <a:pt x="228801" y="92311"/>
                    <a:pt x="203580" y="92816"/>
                  </a:cubicBezTo>
                  <a:cubicBezTo>
                    <a:pt x="180376" y="92816"/>
                    <a:pt x="156667" y="92816"/>
                    <a:pt x="133463" y="92816"/>
                  </a:cubicBezTo>
                  <a:cubicBezTo>
                    <a:pt x="87055" y="92311"/>
                    <a:pt x="71922" y="77683"/>
                    <a:pt x="72931" y="30771"/>
                  </a:cubicBezTo>
                  <a:cubicBezTo>
                    <a:pt x="73435" y="14124"/>
                    <a:pt x="68896" y="3027"/>
                    <a:pt x="51745" y="0"/>
                  </a:cubicBezTo>
                  <a:cubicBezTo>
                    <a:pt x="43674" y="2018"/>
                    <a:pt x="36107" y="4540"/>
                    <a:pt x="28541" y="7567"/>
                  </a:cubicBezTo>
                  <a:cubicBezTo>
                    <a:pt x="8363" y="17151"/>
                    <a:pt x="-3238" y="38841"/>
                    <a:pt x="797" y="61037"/>
                  </a:cubicBezTo>
                  <a:lnTo>
                    <a:pt x="7859" y="102400"/>
                  </a:lnTo>
                  <a:cubicBezTo>
                    <a:pt x="10886" y="120055"/>
                    <a:pt x="20974" y="136197"/>
                    <a:pt x="35603" y="146791"/>
                  </a:cubicBezTo>
                  <a:cubicBezTo>
                    <a:pt x="49223" y="156879"/>
                    <a:pt x="62842" y="166968"/>
                    <a:pt x="74949" y="177561"/>
                  </a:cubicBezTo>
                  <a:cubicBezTo>
                    <a:pt x="98657" y="198747"/>
                    <a:pt x="119339" y="199756"/>
                    <a:pt x="145570" y="194207"/>
                  </a:cubicBezTo>
                  <a:cubicBezTo>
                    <a:pt x="156163" y="190676"/>
                    <a:pt x="167260" y="192694"/>
                    <a:pt x="177854" y="190172"/>
                  </a:cubicBezTo>
                  <a:cubicBezTo>
                    <a:pt x="193995" y="186641"/>
                    <a:pt x="223757" y="185632"/>
                    <a:pt x="229810" y="165455"/>
                  </a:cubicBezTo>
                  <a:cubicBezTo>
                    <a:pt x="234350" y="160410"/>
                    <a:pt x="254023" y="132162"/>
                    <a:pt x="254528" y="126613"/>
                  </a:cubicBezTo>
                  <a:cubicBezTo>
                    <a:pt x="255536" y="110471"/>
                    <a:pt x="276723" y="60028"/>
                    <a:pt x="269661" y="6709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0">
              <a:extLst>
                <a:ext uri="{FF2B5EF4-FFF2-40B4-BE49-F238E27FC236}">
                  <a16:creationId xmlns:a16="http://schemas.microsoft.com/office/drawing/2014/main" id="{DD828E39-A2FA-4A78-89E1-2B3F70B6CEF4}"/>
                </a:ext>
              </a:extLst>
            </p:cNvPr>
            <p:cNvSpPr/>
            <p:nvPr/>
          </p:nvSpPr>
          <p:spPr>
            <a:xfrm>
              <a:off x="1412381" y="902817"/>
              <a:ext cx="1755215" cy="1189016"/>
            </a:xfrm>
            <a:custGeom>
              <a:avLst/>
              <a:gdLst>
                <a:gd name="connsiteX0" fmla="*/ 1000407 w 1563747"/>
                <a:gd name="connsiteY0" fmla="*/ 71978 h 1059312"/>
                <a:gd name="connsiteX1" fmla="*/ 1080612 w 1563747"/>
                <a:gd name="connsiteY1" fmla="*/ 9932 h 1059312"/>
                <a:gd name="connsiteX2" fmla="*/ 1385795 w 1563747"/>
                <a:gd name="connsiteY2" fmla="*/ 34145 h 1059312"/>
                <a:gd name="connsiteX3" fmla="*/ 1548728 w 1563747"/>
                <a:gd name="connsiteY3" fmla="*/ 190520 h 1059312"/>
                <a:gd name="connsiteX4" fmla="*/ 1462469 w 1563747"/>
                <a:gd name="connsiteY4" fmla="*/ 450304 h 1059312"/>
                <a:gd name="connsiteX5" fmla="*/ 1164853 w 1563747"/>
                <a:gd name="connsiteY5" fmla="*/ 557244 h 1059312"/>
                <a:gd name="connsiteX6" fmla="*/ 1169393 w 1563747"/>
                <a:gd name="connsiteY6" fmla="*/ 716645 h 1059312"/>
                <a:gd name="connsiteX7" fmla="*/ 829404 w 1563747"/>
                <a:gd name="connsiteY7" fmla="*/ 804921 h 1059312"/>
                <a:gd name="connsiteX8" fmla="*/ 588284 w 1563747"/>
                <a:gd name="connsiteY8" fmla="*/ 811983 h 1059312"/>
                <a:gd name="connsiteX9" fmla="*/ 369359 w 1563747"/>
                <a:gd name="connsiteY9" fmla="*/ 834683 h 1059312"/>
                <a:gd name="connsiteX10" fmla="*/ 202896 w 1563747"/>
                <a:gd name="connsiteY10" fmla="*/ 943136 h 1059312"/>
                <a:gd name="connsiteX11" fmla="*/ 149426 w 1563747"/>
                <a:gd name="connsiteY11" fmla="*/ 1040492 h 1059312"/>
                <a:gd name="connsiteX12" fmla="*/ 45512 w 1563747"/>
                <a:gd name="connsiteY12" fmla="*/ 1060165 h 1059312"/>
                <a:gd name="connsiteX13" fmla="*/ 4653 w 1563747"/>
                <a:gd name="connsiteY13" fmla="*/ 1007199 h 1059312"/>
                <a:gd name="connsiteX14" fmla="*/ 45512 w 1563747"/>
                <a:gd name="connsiteY14" fmla="*/ 735309 h 1059312"/>
                <a:gd name="connsiteX15" fmla="*/ 45008 w 1563747"/>
                <a:gd name="connsiteY15" fmla="*/ 523951 h 1059312"/>
                <a:gd name="connsiteX16" fmla="*/ 187258 w 1563747"/>
                <a:gd name="connsiteY16" fmla="*/ 284849 h 1059312"/>
                <a:gd name="connsiteX17" fmla="*/ 509592 w 1563747"/>
                <a:gd name="connsiteY17" fmla="*/ 273752 h 1059312"/>
                <a:gd name="connsiteX18" fmla="*/ 1144171 w 1563747"/>
                <a:gd name="connsiteY18" fmla="*/ 315115 h 1059312"/>
                <a:gd name="connsiteX19" fmla="*/ 1192597 w 1563747"/>
                <a:gd name="connsiteY19" fmla="*/ 264167 h 1059312"/>
                <a:gd name="connsiteX20" fmla="*/ 1175446 w 1563747"/>
                <a:gd name="connsiteY20" fmla="*/ 220281 h 1059312"/>
                <a:gd name="connsiteX21" fmla="*/ 1000407 w 1563747"/>
                <a:gd name="connsiteY21" fmla="*/ 71978 h 10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3747" h="1059312">
                  <a:moveTo>
                    <a:pt x="1000407" y="71978"/>
                  </a:moveTo>
                  <a:cubicBezTo>
                    <a:pt x="1007973" y="26074"/>
                    <a:pt x="1043284" y="14977"/>
                    <a:pt x="1080612" y="9932"/>
                  </a:cubicBezTo>
                  <a:cubicBezTo>
                    <a:pt x="1184021" y="-4192"/>
                    <a:pt x="1286926" y="-8732"/>
                    <a:pt x="1385795" y="34145"/>
                  </a:cubicBezTo>
                  <a:cubicBezTo>
                    <a:pt x="1459443" y="65924"/>
                    <a:pt x="1517957" y="114855"/>
                    <a:pt x="1548728" y="190520"/>
                  </a:cubicBezTo>
                  <a:cubicBezTo>
                    <a:pt x="1589587" y="290398"/>
                    <a:pt x="1543683" y="387754"/>
                    <a:pt x="1462469" y="450304"/>
                  </a:cubicBezTo>
                  <a:cubicBezTo>
                    <a:pt x="1370158" y="521429"/>
                    <a:pt x="1265235" y="512349"/>
                    <a:pt x="1164853" y="557244"/>
                  </a:cubicBezTo>
                  <a:cubicBezTo>
                    <a:pt x="1077586" y="596085"/>
                    <a:pt x="1134082" y="657626"/>
                    <a:pt x="1169393" y="716645"/>
                  </a:cubicBezTo>
                  <a:cubicBezTo>
                    <a:pt x="1239509" y="832665"/>
                    <a:pt x="857148" y="804921"/>
                    <a:pt x="829404" y="804921"/>
                  </a:cubicBezTo>
                  <a:cubicBezTo>
                    <a:pt x="749199" y="804921"/>
                    <a:pt x="667985" y="804921"/>
                    <a:pt x="588284" y="811983"/>
                  </a:cubicBezTo>
                  <a:cubicBezTo>
                    <a:pt x="515645" y="819045"/>
                    <a:pt x="440989" y="816019"/>
                    <a:pt x="369359" y="834683"/>
                  </a:cubicBezTo>
                  <a:cubicBezTo>
                    <a:pt x="303783" y="851834"/>
                    <a:pt x="240224" y="886640"/>
                    <a:pt x="202896" y="943136"/>
                  </a:cubicBezTo>
                  <a:cubicBezTo>
                    <a:pt x="184232" y="971385"/>
                    <a:pt x="178178" y="1022333"/>
                    <a:pt x="149426" y="1040492"/>
                  </a:cubicBezTo>
                  <a:cubicBezTo>
                    <a:pt x="119160" y="1059156"/>
                    <a:pt x="80318" y="1061174"/>
                    <a:pt x="45512" y="1060165"/>
                  </a:cubicBezTo>
                  <a:cubicBezTo>
                    <a:pt x="-3418" y="1059156"/>
                    <a:pt x="-4931" y="1053607"/>
                    <a:pt x="4653" y="1007199"/>
                  </a:cubicBezTo>
                  <a:cubicBezTo>
                    <a:pt x="23317" y="917410"/>
                    <a:pt x="37946" y="826612"/>
                    <a:pt x="45512" y="735309"/>
                  </a:cubicBezTo>
                  <a:cubicBezTo>
                    <a:pt x="51565" y="664688"/>
                    <a:pt x="53583" y="594068"/>
                    <a:pt x="45008" y="523951"/>
                  </a:cubicBezTo>
                  <a:cubicBezTo>
                    <a:pt x="31892" y="412975"/>
                    <a:pt x="82840" y="324699"/>
                    <a:pt x="187258" y="284849"/>
                  </a:cubicBezTo>
                  <a:cubicBezTo>
                    <a:pt x="289154" y="245503"/>
                    <a:pt x="403661" y="261141"/>
                    <a:pt x="509592" y="273752"/>
                  </a:cubicBezTo>
                  <a:cubicBezTo>
                    <a:pt x="716410" y="298469"/>
                    <a:pt x="940884" y="412975"/>
                    <a:pt x="1144171" y="315115"/>
                  </a:cubicBezTo>
                  <a:cubicBezTo>
                    <a:pt x="1166366" y="304522"/>
                    <a:pt x="1189570" y="288380"/>
                    <a:pt x="1192597" y="264167"/>
                  </a:cubicBezTo>
                  <a:cubicBezTo>
                    <a:pt x="1194614" y="248025"/>
                    <a:pt x="1187048" y="231883"/>
                    <a:pt x="1175446" y="220281"/>
                  </a:cubicBezTo>
                  <a:cubicBezTo>
                    <a:pt x="1138622" y="181944"/>
                    <a:pt x="989309" y="140581"/>
                    <a:pt x="1000407" y="71978"/>
                  </a:cubicBezTo>
                  <a:close/>
                </a:path>
              </a:pathLst>
            </a:custGeom>
            <a:solidFill>
              <a:srgbClr val="89571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5CA8D39F-FB22-40BF-BAC1-FB92D18C2151}"/>
                </a:ext>
              </a:extLst>
            </p:cNvPr>
            <p:cNvSpPr/>
            <p:nvPr/>
          </p:nvSpPr>
          <p:spPr>
            <a:xfrm>
              <a:off x="466725" y="2966433"/>
              <a:ext cx="2881949" cy="1868453"/>
            </a:xfrm>
            <a:custGeom>
              <a:avLst/>
              <a:gdLst>
                <a:gd name="connsiteX0" fmla="*/ 2534992 w 2567572"/>
                <a:gd name="connsiteY0" fmla="*/ 0 h 1664634"/>
                <a:gd name="connsiteX1" fmla="*/ 2459327 w 2567572"/>
                <a:gd name="connsiteY1" fmla="*/ 20177 h 1664634"/>
                <a:gd name="connsiteX2" fmla="*/ 2461344 w 2567572"/>
                <a:gd name="connsiteY2" fmla="*/ 63054 h 1664634"/>
                <a:gd name="connsiteX3" fmla="*/ 2424016 w 2567572"/>
                <a:gd name="connsiteY3" fmla="*/ 390937 h 1664634"/>
                <a:gd name="connsiteX4" fmla="*/ 2165241 w 2567572"/>
                <a:gd name="connsiteY4" fmla="*/ 627012 h 1664634"/>
                <a:gd name="connsiteX5" fmla="*/ 1985158 w 2567572"/>
                <a:gd name="connsiteY5" fmla="*/ 696624 h 1664634"/>
                <a:gd name="connsiteX6" fmla="*/ 1797004 w 2567572"/>
                <a:gd name="connsiteY6" fmla="*/ 745050 h 1664634"/>
                <a:gd name="connsiteX7" fmla="*/ 1796499 w 2567572"/>
                <a:gd name="connsiteY7" fmla="*/ 633570 h 1664634"/>
                <a:gd name="connsiteX8" fmla="*/ 1761189 w 2567572"/>
                <a:gd name="connsiteY8" fmla="*/ 602799 h 1664634"/>
                <a:gd name="connsiteX9" fmla="*/ 1114504 w 2567572"/>
                <a:gd name="connsiteY9" fmla="*/ 502417 h 1664634"/>
                <a:gd name="connsiteX10" fmla="*/ 708938 w 2567572"/>
                <a:gd name="connsiteY10" fmla="*/ 440371 h 1664634"/>
                <a:gd name="connsiteX11" fmla="*/ 669088 w 2567572"/>
                <a:gd name="connsiteY11" fmla="*/ 438354 h 1664634"/>
                <a:gd name="connsiteX12" fmla="*/ 513218 w 2567572"/>
                <a:gd name="connsiteY12" fmla="*/ 479717 h 1664634"/>
                <a:gd name="connsiteX13" fmla="*/ 469836 w 2567572"/>
                <a:gd name="connsiteY13" fmla="*/ 491319 h 1664634"/>
                <a:gd name="connsiteX14" fmla="*/ 342214 w 2567572"/>
                <a:gd name="connsiteY14" fmla="*/ 584640 h 1664634"/>
                <a:gd name="connsiteX15" fmla="*/ 26438 w 2567572"/>
                <a:gd name="connsiteY15" fmla="*/ 1033082 h 1664634"/>
                <a:gd name="connsiteX16" fmla="*/ 199459 w 2567572"/>
                <a:gd name="connsiteY16" fmla="*/ 1609147 h 1664634"/>
                <a:gd name="connsiteX17" fmla="*/ 221150 w 2567572"/>
                <a:gd name="connsiteY17" fmla="*/ 1604607 h 1664634"/>
                <a:gd name="connsiteX18" fmla="*/ 247380 w 2567572"/>
                <a:gd name="connsiteY18" fmla="*/ 1562234 h 1664634"/>
                <a:gd name="connsiteX19" fmla="*/ 244354 w 2567572"/>
                <a:gd name="connsiteY19" fmla="*/ 1544074 h 1664634"/>
                <a:gd name="connsiteX20" fmla="*/ 82430 w 2567572"/>
                <a:gd name="connsiteY20" fmla="*/ 1159191 h 1664634"/>
                <a:gd name="connsiteX21" fmla="*/ 456721 w 2567572"/>
                <a:gd name="connsiteY21" fmla="*/ 596746 h 1664634"/>
                <a:gd name="connsiteX22" fmla="*/ 476898 w 2567572"/>
                <a:gd name="connsiteY22" fmla="*/ 605826 h 1664634"/>
                <a:gd name="connsiteX23" fmla="*/ 479420 w 2567572"/>
                <a:gd name="connsiteY23" fmla="*/ 643154 h 1664634"/>
                <a:gd name="connsiteX24" fmla="*/ 517253 w 2567572"/>
                <a:gd name="connsiteY24" fmla="*/ 1000798 h 1664634"/>
                <a:gd name="connsiteX25" fmla="*/ 568201 w 2567572"/>
                <a:gd name="connsiteY25" fmla="*/ 1473454 h 1664634"/>
                <a:gd name="connsiteX26" fmla="*/ 578290 w 2567572"/>
                <a:gd name="connsiteY26" fmla="*/ 1505233 h 1664634"/>
                <a:gd name="connsiteX27" fmla="*/ 637308 w 2567572"/>
                <a:gd name="connsiteY27" fmla="*/ 1521879 h 1664634"/>
                <a:gd name="connsiteX28" fmla="*/ 1079698 w 2567572"/>
                <a:gd name="connsiteY28" fmla="*/ 1613182 h 1664634"/>
                <a:gd name="connsiteX29" fmla="*/ 1308711 w 2567572"/>
                <a:gd name="connsiteY29" fmla="*/ 1648492 h 1664634"/>
                <a:gd name="connsiteX30" fmla="*/ 1519060 w 2567572"/>
                <a:gd name="connsiteY30" fmla="*/ 1661608 h 1664634"/>
                <a:gd name="connsiteX31" fmla="*/ 1547813 w 2567572"/>
                <a:gd name="connsiteY31" fmla="*/ 1583925 h 1664634"/>
                <a:gd name="connsiteX32" fmla="*/ 1594726 w 2567572"/>
                <a:gd name="connsiteY32" fmla="*/ 1435621 h 1664634"/>
                <a:gd name="connsiteX33" fmla="*/ 1685019 w 2567572"/>
                <a:gd name="connsiteY33" fmla="*/ 1150615 h 1664634"/>
                <a:gd name="connsiteX34" fmla="*/ 1784393 w 2567572"/>
                <a:gd name="connsiteY34" fmla="*/ 833830 h 1664634"/>
                <a:gd name="connsiteX35" fmla="*/ 1808101 w 2567572"/>
                <a:gd name="connsiteY35" fmla="*/ 818697 h 1664634"/>
                <a:gd name="connsiteX36" fmla="*/ 1900917 w 2567572"/>
                <a:gd name="connsiteY36" fmla="*/ 808104 h 1664634"/>
                <a:gd name="connsiteX37" fmla="*/ 2382148 w 2567572"/>
                <a:gd name="connsiteY37" fmla="*/ 587666 h 1664634"/>
                <a:gd name="connsiteX38" fmla="*/ 2534992 w 2567572"/>
                <a:gd name="connsiteY38" fmla="*/ 0 h 16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67572" h="1664634">
                  <a:moveTo>
                    <a:pt x="2534992" y="0"/>
                  </a:moveTo>
                  <a:cubicBezTo>
                    <a:pt x="2511283" y="12106"/>
                    <a:pt x="2484044" y="10593"/>
                    <a:pt x="2459327" y="20177"/>
                  </a:cubicBezTo>
                  <a:cubicBezTo>
                    <a:pt x="2447725" y="35310"/>
                    <a:pt x="2456804" y="49435"/>
                    <a:pt x="2461344" y="63054"/>
                  </a:cubicBezTo>
                  <a:cubicBezTo>
                    <a:pt x="2497664" y="178065"/>
                    <a:pt x="2483539" y="287023"/>
                    <a:pt x="2424016" y="390937"/>
                  </a:cubicBezTo>
                  <a:cubicBezTo>
                    <a:pt x="2362980" y="497373"/>
                    <a:pt x="2271677" y="571020"/>
                    <a:pt x="2165241" y="627012"/>
                  </a:cubicBezTo>
                  <a:cubicBezTo>
                    <a:pt x="2108240" y="657278"/>
                    <a:pt x="2047203" y="679978"/>
                    <a:pt x="1985158" y="696624"/>
                  </a:cubicBezTo>
                  <a:cubicBezTo>
                    <a:pt x="1922104" y="713271"/>
                    <a:pt x="1857032" y="717810"/>
                    <a:pt x="1797004" y="745050"/>
                  </a:cubicBezTo>
                  <a:cubicBezTo>
                    <a:pt x="1802048" y="742528"/>
                    <a:pt x="1796499" y="644163"/>
                    <a:pt x="1796499" y="633570"/>
                  </a:cubicBezTo>
                  <a:cubicBezTo>
                    <a:pt x="1795995" y="600277"/>
                    <a:pt x="1793473" y="607844"/>
                    <a:pt x="1761189" y="602799"/>
                  </a:cubicBezTo>
                  <a:cubicBezTo>
                    <a:pt x="1545795" y="569002"/>
                    <a:pt x="1329897" y="535710"/>
                    <a:pt x="1114504" y="502417"/>
                  </a:cubicBezTo>
                  <a:cubicBezTo>
                    <a:pt x="979315" y="481231"/>
                    <a:pt x="844127" y="460044"/>
                    <a:pt x="708938" y="440371"/>
                  </a:cubicBezTo>
                  <a:cubicBezTo>
                    <a:pt x="694814" y="438354"/>
                    <a:pt x="680185" y="426247"/>
                    <a:pt x="669088" y="438354"/>
                  </a:cubicBezTo>
                  <a:cubicBezTo>
                    <a:pt x="617131" y="451973"/>
                    <a:pt x="565174" y="466098"/>
                    <a:pt x="513218" y="479717"/>
                  </a:cubicBezTo>
                  <a:cubicBezTo>
                    <a:pt x="498589" y="483248"/>
                    <a:pt x="481438" y="483248"/>
                    <a:pt x="469836" y="491319"/>
                  </a:cubicBezTo>
                  <a:cubicBezTo>
                    <a:pt x="426455" y="521081"/>
                    <a:pt x="383073" y="551851"/>
                    <a:pt x="342214" y="584640"/>
                  </a:cubicBezTo>
                  <a:cubicBezTo>
                    <a:pt x="193910" y="703686"/>
                    <a:pt x="80917" y="848459"/>
                    <a:pt x="26438" y="1033082"/>
                  </a:cubicBezTo>
                  <a:cubicBezTo>
                    <a:pt x="-41156" y="1262600"/>
                    <a:pt x="22403" y="1472445"/>
                    <a:pt x="199459" y="1609147"/>
                  </a:cubicBezTo>
                  <a:cubicBezTo>
                    <a:pt x="208035" y="1614191"/>
                    <a:pt x="216105" y="1612173"/>
                    <a:pt x="221150" y="1604607"/>
                  </a:cubicBezTo>
                  <a:cubicBezTo>
                    <a:pt x="230230" y="1590482"/>
                    <a:pt x="238301" y="1576358"/>
                    <a:pt x="247380" y="1562234"/>
                  </a:cubicBezTo>
                  <a:cubicBezTo>
                    <a:pt x="251416" y="1556181"/>
                    <a:pt x="249398" y="1549623"/>
                    <a:pt x="244354" y="1544074"/>
                  </a:cubicBezTo>
                  <a:cubicBezTo>
                    <a:pt x="118245" y="1446214"/>
                    <a:pt x="63766" y="1315566"/>
                    <a:pt x="82430" y="1159191"/>
                  </a:cubicBezTo>
                  <a:cubicBezTo>
                    <a:pt x="112192" y="910000"/>
                    <a:pt x="259991" y="736475"/>
                    <a:pt x="456721" y="596746"/>
                  </a:cubicBezTo>
                  <a:cubicBezTo>
                    <a:pt x="469836" y="587666"/>
                    <a:pt x="474376" y="593720"/>
                    <a:pt x="476898" y="605826"/>
                  </a:cubicBezTo>
                  <a:cubicBezTo>
                    <a:pt x="477907" y="618437"/>
                    <a:pt x="477907" y="631048"/>
                    <a:pt x="479420" y="643154"/>
                  </a:cubicBezTo>
                  <a:cubicBezTo>
                    <a:pt x="492031" y="762201"/>
                    <a:pt x="504138" y="881752"/>
                    <a:pt x="517253" y="1000798"/>
                  </a:cubicBezTo>
                  <a:cubicBezTo>
                    <a:pt x="533899" y="1158182"/>
                    <a:pt x="551050" y="1316070"/>
                    <a:pt x="568201" y="1473454"/>
                  </a:cubicBezTo>
                  <a:cubicBezTo>
                    <a:pt x="572741" y="1483542"/>
                    <a:pt x="567696" y="1497162"/>
                    <a:pt x="578290" y="1505233"/>
                  </a:cubicBezTo>
                  <a:cubicBezTo>
                    <a:pt x="596449" y="1515826"/>
                    <a:pt x="617636" y="1517339"/>
                    <a:pt x="637308" y="1521879"/>
                  </a:cubicBezTo>
                  <a:cubicBezTo>
                    <a:pt x="784099" y="1555172"/>
                    <a:pt x="931394" y="1586951"/>
                    <a:pt x="1079698" y="1613182"/>
                  </a:cubicBezTo>
                  <a:cubicBezTo>
                    <a:pt x="1155867" y="1626802"/>
                    <a:pt x="1232037" y="1638404"/>
                    <a:pt x="1308711" y="1648492"/>
                  </a:cubicBezTo>
                  <a:cubicBezTo>
                    <a:pt x="1377819" y="1657572"/>
                    <a:pt x="1449448" y="1671697"/>
                    <a:pt x="1519060" y="1661608"/>
                  </a:cubicBezTo>
                  <a:cubicBezTo>
                    <a:pt x="1539238" y="1658581"/>
                    <a:pt x="1543273" y="1599562"/>
                    <a:pt x="1547813" y="1583925"/>
                  </a:cubicBezTo>
                  <a:cubicBezTo>
                    <a:pt x="1562442" y="1533986"/>
                    <a:pt x="1579088" y="1485056"/>
                    <a:pt x="1594726" y="1435621"/>
                  </a:cubicBezTo>
                  <a:cubicBezTo>
                    <a:pt x="1624992" y="1340787"/>
                    <a:pt x="1655258" y="1245449"/>
                    <a:pt x="1685019" y="1150615"/>
                  </a:cubicBezTo>
                  <a:cubicBezTo>
                    <a:pt x="1718312" y="1045189"/>
                    <a:pt x="1751100" y="939257"/>
                    <a:pt x="1784393" y="833830"/>
                  </a:cubicBezTo>
                  <a:cubicBezTo>
                    <a:pt x="1789437" y="824246"/>
                    <a:pt x="1796499" y="819706"/>
                    <a:pt x="1808101" y="818697"/>
                  </a:cubicBezTo>
                  <a:cubicBezTo>
                    <a:pt x="1838872" y="816175"/>
                    <a:pt x="1870147" y="813149"/>
                    <a:pt x="1900917" y="808104"/>
                  </a:cubicBezTo>
                  <a:cubicBezTo>
                    <a:pt x="2081505" y="778343"/>
                    <a:pt x="2244942" y="711757"/>
                    <a:pt x="2382148" y="587666"/>
                  </a:cubicBezTo>
                  <a:cubicBezTo>
                    <a:pt x="2560214" y="426247"/>
                    <a:pt x="2616206" y="209340"/>
                    <a:pt x="2534992" y="0"/>
                  </a:cubicBezTo>
                  <a:close/>
                </a:path>
              </a:pathLst>
            </a:custGeom>
            <a:solidFill>
              <a:srgbClr val="686868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1CE3B338-010E-4F8C-B87C-47404F614147}"/>
                </a:ext>
              </a:extLst>
            </p:cNvPr>
            <p:cNvSpPr/>
            <p:nvPr/>
          </p:nvSpPr>
          <p:spPr>
            <a:xfrm>
              <a:off x="691172" y="4686620"/>
              <a:ext cx="283099" cy="249127"/>
            </a:xfrm>
            <a:custGeom>
              <a:avLst/>
              <a:gdLst>
                <a:gd name="connsiteX0" fmla="*/ 0 w 252217"/>
                <a:gd name="connsiteY0" fmla="*/ 76606 h 221951"/>
                <a:gd name="connsiteX1" fmla="*/ 44895 w 252217"/>
                <a:gd name="connsiteY1" fmla="*/ 11533 h 221951"/>
                <a:gd name="connsiteX2" fmla="*/ 64568 w 252217"/>
                <a:gd name="connsiteY2" fmla="*/ 9011 h 221951"/>
                <a:gd name="connsiteX3" fmla="*/ 177057 w 252217"/>
                <a:gd name="connsiteY3" fmla="*/ 20613 h 221951"/>
                <a:gd name="connsiteX4" fmla="*/ 252217 w 252217"/>
                <a:gd name="connsiteY4" fmla="*/ 96783 h 221951"/>
                <a:gd name="connsiteX5" fmla="*/ 222960 w 252217"/>
                <a:gd name="connsiteY5" fmla="*/ 170935 h 221951"/>
                <a:gd name="connsiteX6" fmla="*/ 93320 w 252217"/>
                <a:gd name="connsiteY6" fmla="*/ 215325 h 221951"/>
                <a:gd name="connsiteX7" fmla="*/ 10089 w 252217"/>
                <a:gd name="connsiteY7" fmla="*/ 98801 h 221951"/>
                <a:gd name="connsiteX8" fmla="*/ 0 w 252217"/>
                <a:gd name="connsiteY8" fmla="*/ 76606 h 2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217" h="221951">
                  <a:moveTo>
                    <a:pt x="0" y="76606"/>
                  </a:moveTo>
                  <a:cubicBezTo>
                    <a:pt x="19673" y="57941"/>
                    <a:pt x="30266" y="33729"/>
                    <a:pt x="44895" y="11533"/>
                  </a:cubicBezTo>
                  <a:cubicBezTo>
                    <a:pt x="51452" y="13047"/>
                    <a:pt x="58010" y="12038"/>
                    <a:pt x="64568" y="9011"/>
                  </a:cubicBezTo>
                  <a:cubicBezTo>
                    <a:pt x="103914" y="-7131"/>
                    <a:pt x="141242" y="-573"/>
                    <a:pt x="177057" y="20613"/>
                  </a:cubicBezTo>
                  <a:cubicBezTo>
                    <a:pt x="206818" y="41295"/>
                    <a:pt x="229013" y="69543"/>
                    <a:pt x="252217" y="96783"/>
                  </a:cubicBezTo>
                  <a:cubicBezTo>
                    <a:pt x="242633" y="121500"/>
                    <a:pt x="234058" y="146722"/>
                    <a:pt x="222960" y="170935"/>
                  </a:cubicBezTo>
                  <a:cubicBezTo>
                    <a:pt x="201269" y="218856"/>
                    <a:pt x="139728" y="241556"/>
                    <a:pt x="93320" y="215325"/>
                  </a:cubicBezTo>
                  <a:cubicBezTo>
                    <a:pt x="48426" y="190103"/>
                    <a:pt x="11098" y="156306"/>
                    <a:pt x="10089" y="98801"/>
                  </a:cubicBezTo>
                  <a:cubicBezTo>
                    <a:pt x="9080" y="90225"/>
                    <a:pt x="5044" y="83163"/>
                    <a:pt x="0" y="76606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EB7B1F01-AED1-4593-A0F1-22514A3DF426}"/>
                </a:ext>
              </a:extLst>
            </p:cNvPr>
            <p:cNvSpPr/>
            <p:nvPr/>
          </p:nvSpPr>
          <p:spPr>
            <a:xfrm>
              <a:off x="1819853" y="5802310"/>
              <a:ext cx="345381" cy="152873"/>
            </a:xfrm>
            <a:custGeom>
              <a:avLst/>
              <a:gdLst>
                <a:gd name="connsiteX0" fmla="*/ 19451 w 307705"/>
                <a:gd name="connsiteY0" fmla="*/ 10780 h 136197"/>
                <a:gd name="connsiteX1" fmla="*/ 142534 w 307705"/>
                <a:gd name="connsiteY1" fmla="*/ 691 h 136197"/>
                <a:gd name="connsiteX2" fmla="*/ 159180 w 307705"/>
                <a:gd name="connsiteY2" fmla="*/ 63241 h 136197"/>
                <a:gd name="connsiteX3" fmla="*/ 279235 w 307705"/>
                <a:gd name="connsiteY3" fmla="*/ 78878 h 136197"/>
                <a:gd name="connsiteX4" fmla="*/ 311015 w 307705"/>
                <a:gd name="connsiteY4" fmla="*/ 96534 h 136197"/>
                <a:gd name="connsiteX5" fmla="*/ 280244 w 307705"/>
                <a:gd name="connsiteY5" fmla="*/ 113180 h 136197"/>
                <a:gd name="connsiteX6" fmla="*/ 29540 w 307705"/>
                <a:gd name="connsiteY6" fmla="*/ 136888 h 136197"/>
                <a:gd name="connsiteX7" fmla="*/ 5327 w 307705"/>
                <a:gd name="connsiteY7" fmla="*/ 119233 h 136197"/>
                <a:gd name="connsiteX8" fmla="*/ 3814 w 307705"/>
                <a:gd name="connsiteY8" fmla="*/ 34488 h 136197"/>
                <a:gd name="connsiteX9" fmla="*/ 19451 w 307705"/>
                <a:gd name="connsiteY9" fmla="*/ 10780 h 13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705" h="136197">
                  <a:moveTo>
                    <a:pt x="19451" y="10780"/>
                  </a:moveTo>
                  <a:cubicBezTo>
                    <a:pt x="56780" y="5231"/>
                    <a:pt x="104196" y="-2336"/>
                    <a:pt x="142534" y="691"/>
                  </a:cubicBezTo>
                  <a:cubicBezTo>
                    <a:pt x="126392" y="35497"/>
                    <a:pt x="118825" y="56683"/>
                    <a:pt x="159180" y="63241"/>
                  </a:cubicBezTo>
                  <a:cubicBezTo>
                    <a:pt x="199030" y="69799"/>
                    <a:pt x="239385" y="72825"/>
                    <a:pt x="279235" y="78878"/>
                  </a:cubicBezTo>
                  <a:cubicBezTo>
                    <a:pt x="291342" y="80896"/>
                    <a:pt x="311015" y="80392"/>
                    <a:pt x="311015" y="96534"/>
                  </a:cubicBezTo>
                  <a:cubicBezTo>
                    <a:pt x="311015" y="110658"/>
                    <a:pt x="292351" y="110658"/>
                    <a:pt x="280244" y="113180"/>
                  </a:cubicBezTo>
                  <a:cubicBezTo>
                    <a:pt x="197517" y="129826"/>
                    <a:pt x="113781" y="133357"/>
                    <a:pt x="29540" y="136888"/>
                  </a:cubicBezTo>
                  <a:cubicBezTo>
                    <a:pt x="16425" y="137393"/>
                    <a:pt x="8858" y="130835"/>
                    <a:pt x="5327" y="119233"/>
                  </a:cubicBezTo>
                  <a:cubicBezTo>
                    <a:pt x="-3248" y="90985"/>
                    <a:pt x="283" y="62736"/>
                    <a:pt x="3814" y="34488"/>
                  </a:cubicBezTo>
                  <a:cubicBezTo>
                    <a:pt x="4823" y="26417"/>
                    <a:pt x="13398" y="11789"/>
                    <a:pt x="19451" y="10780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315DCEFA-A0F1-4441-A305-A0CD76C82C54}"/>
                </a:ext>
              </a:extLst>
            </p:cNvPr>
            <p:cNvSpPr/>
            <p:nvPr/>
          </p:nvSpPr>
          <p:spPr>
            <a:xfrm>
              <a:off x="741082" y="5615128"/>
              <a:ext cx="334056" cy="186845"/>
            </a:xfrm>
            <a:custGeom>
              <a:avLst/>
              <a:gdLst>
                <a:gd name="connsiteX0" fmla="*/ 36243 w 297616"/>
                <a:gd name="connsiteY0" fmla="*/ 486 h 166463"/>
                <a:gd name="connsiteX1" fmla="*/ 47341 w 297616"/>
                <a:gd name="connsiteY1" fmla="*/ 21168 h 166463"/>
                <a:gd name="connsiteX2" fmla="*/ 147219 w 297616"/>
                <a:gd name="connsiteY2" fmla="*/ 25708 h 166463"/>
                <a:gd name="connsiteX3" fmla="*/ 153272 w 297616"/>
                <a:gd name="connsiteY3" fmla="*/ 75646 h 166463"/>
                <a:gd name="connsiteX4" fmla="*/ 248610 w 297616"/>
                <a:gd name="connsiteY4" fmla="*/ 121550 h 166463"/>
                <a:gd name="connsiteX5" fmla="*/ 291992 w 297616"/>
                <a:gd name="connsiteY5" fmla="*/ 146772 h 166463"/>
                <a:gd name="connsiteX6" fmla="*/ 298045 w 297616"/>
                <a:gd name="connsiteY6" fmla="*/ 161905 h 166463"/>
                <a:gd name="connsiteX7" fmla="*/ 284930 w 297616"/>
                <a:gd name="connsiteY7" fmla="*/ 167454 h 166463"/>
                <a:gd name="connsiteX8" fmla="*/ 219858 w 297616"/>
                <a:gd name="connsiteY8" fmla="*/ 160896 h 166463"/>
                <a:gd name="connsiteX9" fmla="*/ 26659 w 297616"/>
                <a:gd name="connsiteY9" fmla="*/ 113479 h 166463"/>
                <a:gd name="connsiteX10" fmla="*/ 933 w 297616"/>
                <a:gd name="connsiteY10" fmla="*/ 73124 h 166463"/>
                <a:gd name="connsiteX11" fmla="*/ 23128 w 297616"/>
                <a:gd name="connsiteY11" fmla="*/ 9061 h 166463"/>
                <a:gd name="connsiteX12" fmla="*/ 36243 w 297616"/>
                <a:gd name="connsiteY12" fmla="*/ 486 h 16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616" h="166463">
                  <a:moveTo>
                    <a:pt x="36243" y="486"/>
                  </a:moveTo>
                  <a:cubicBezTo>
                    <a:pt x="26659" y="14610"/>
                    <a:pt x="28677" y="20663"/>
                    <a:pt x="47341" y="21168"/>
                  </a:cubicBezTo>
                  <a:cubicBezTo>
                    <a:pt x="80634" y="22681"/>
                    <a:pt x="114431" y="15114"/>
                    <a:pt x="147219" y="25708"/>
                  </a:cubicBezTo>
                  <a:cubicBezTo>
                    <a:pt x="133599" y="54460"/>
                    <a:pt x="128050" y="59505"/>
                    <a:pt x="153272" y="75646"/>
                  </a:cubicBezTo>
                  <a:cubicBezTo>
                    <a:pt x="183034" y="94815"/>
                    <a:pt x="216831" y="106417"/>
                    <a:pt x="248610" y="121550"/>
                  </a:cubicBezTo>
                  <a:cubicBezTo>
                    <a:pt x="263743" y="129117"/>
                    <a:pt x="279381" y="135674"/>
                    <a:pt x="291992" y="146772"/>
                  </a:cubicBezTo>
                  <a:cubicBezTo>
                    <a:pt x="296532" y="150807"/>
                    <a:pt x="301072" y="154843"/>
                    <a:pt x="298045" y="161905"/>
                  </a:cubicBezTo>
                  <a:cubicBezTo>
                    <a:pt x="295523" y="167454"/>
                    <a:pt x="289974" y="167454"/>
                    <a:pt x="284930" y="167454"/>
                  </a:cubicBezTo>
                  <a:cubicBezTo>
                    <a:pt x="262735" y="168967"/>
                    <a:pt x="241548" y="164931"/>
                    <a:pt x="219858" y="160896"/>
                  </a:cubicBezTo>
                  <a:cubicBezTo>
                    <a:pt x="154785" y="148285"/>
                    <a:pt x="90722" y="131134"/>
                    <a:pt x="26659" y="113479"/>
                  </a:cubicBezTo>
                  <a:cubicBezTo>
                    <a:pt x="3455" y="106921"/>
                    <a:pt x="-2598" y="94311"/>
                    <a:pt x="933" y="73124"/>
                  </a:cubicBezTo>
                  <a:cubicBezTo>
                    <a:pt x="4968" y="50425"/>
                    <a:pt x="13544" y="29743"/>
                    <a:pt x="23128" y="9061"/>
                  </a:cubicBezTo>
                  <a:cubicBezTo>
                    <a:pt x="25146" y="3008"/>
                    <a:pt x="28677" y="-1532"/>
                    <a:pt x="36243" y="486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A8688E9E-B6DA-407C-9E8A-F0E29EF0270A}"/>
                </a:ext>
              </a:extLst>
            </p:cNvPr>
            <p:cNvSpPr/>
            <p:nvPr/>
          </p:nvSpPr>
          <p:spPr>
            <a:xfrm>
              <a:off x="889341" y="4709758"/>
              <a:ext cx="84929" cy="101915"/>
            </a:xfrm>
            <a:custGeom>
              <a:avLst/>
              <a:gdLst>
                <a:gd name="connsiteX0" fmla="*/ 75161 w 75665"/>
                <a:gd name="connsiteY0" fmla="*/ 76170 h 90798"/>
                <a:gd name="connsiteX1" fmla="*/ 57001 w 75665"/>
                <a:gd name="connsiteY1" fmla="*/ 93320 h 90798"/>
                <a:gd name="connsiteX2" fmla="*/ 0 w 75665"/>
                <a:gd name="connsiteY2" fmla="*/ 0 h 90798"/>
                <a:gd name="connsiteX3" fmla="*/ 52461 w 75665"/>
                <a:gd name="connsiteY3" fmla="*/ 27744 h 90798"/>
                <a:gd name="connsiteX4" fmla="*/ 75161 w 75665"/>
                <a:gd name="connsiteY4" fmla="*/ 7617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65" h="90798">
                  <a:moveTo>
                    <a:pt x="75161" y="76170"/>
                  </a:moveTo>
                  <a:cubicBezTo>
                    <a:pt x="70621" y="80710"/>
                    <a:pt x="65577" y="85249"/>
                    <a:pt x="57001" y="93320"/>
                  </a:cubicBezTo>
                  <a:cubicBezTo>
                    <a:pt x="51957" y="51452"/>
                    <a:pt x="16142" y="32788"/>
                    <a:pt x="0" y="0"/>
                  </a:cubicBezTo>
                  <a:cubicBezTo>
                    <a:pt x="19673" y="5549"/>
                    <a:pt x="35815" y="16646"/>
                    <a:pt x="52461" y="27744"/>
                  </a:cubicBezTo>
                  <a:cubicBezTo>
                    <a:pt x="69612" y="38841"/>
                    <a:pt x="78692" y="54479"/>
                    <a:pt x="75161" y="7617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05798CD3-F1ED-4896-8AD1-3320C853A715}"/>
                </a:ext>
              </a:extLst>
            </p:cNvPr>
            <p:cNvSpPr/>
            <p:nvPr/>
          </p:nvSpPr>
          <p:spPr>
            <a:xfrm>
              <a:off x="1562551" y="2366204"/>
              <a:ext cx="135887" cy="16986"/>
            </a:xfrm>
            <a:custGeom>
              <a:avLst/>
              <a:gdLst>
                <a:gd name="connsiteX0" fmla="*/ 121064 w 121064"/>
                <a:gd name="connsiteY0" fmla="*/ 10142 h 15133"/>
                <a:gd name="connsiteX1" fmla="*/ 108958 w 121064"/>
                <a:gd name="connsiteY1" fmla="*/ 16700 h 15133"/>
                <a:gd name="connsiteX2" fmla="*/ 0 w 121064"/>
                <a:gd name="connsiteY2" fmla="*/ 54 h 15133"/>
                <a:gd name="connsiteX3" fmla="*/ 121064 w 121064"/>
                <a:gd name="connsiteY3" fmla="*/ 10142 h 1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64" h="15133">
                  <a:moveTo>
                    <a:pt x="121064" y="10142"/>
                  </a:moveTo>
                  <a:cubicBezTo>
                    <a:pt x="118542" y="15691"/>
                    <a:pt x="114507" y="17709"/>
                    <a:pt x="108958" y="16700"/>
                  </a:cubicBezTo>
                  <a:cubicBezTo>
                    <a:pt x="72639" y="10142"/>
                    <a:pt x="35815" y="9638"/>
                    <a:pt x="0" y="54"/>
                  </a:cubicBezTo>
                  <a:cubicBezTo>
                    <a:pt x="40859" y="-451"/>
                    <a:pt x="81214" y="2576"/>
                    <a:pt x="121064" y="10142"/>
                  </a:cubicBezTo>
                  <a:close/>
                </a:path>
              </a:pathLst>
            </a:custGeom>
            <a:solidFill>
              <a:srgbClr val="8D8D8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4DB110E6-52C4-4D89-8672-9CDBC4F8F02C}"/>
                </a:ext>
              </a:extLst>
            </p:cNvPr>
            <p:cNvSpPr/>
            <p:nvPr/>
          </p:nvSpPr>
          <p:spPr>
            <a:xfrm>
              <a:off x="1992971" y="3801575"/>
              <a:ext cx="288761" cy="730396"/>
            </a:xfrm>
            <a:custGeom>
              <a:avLst/>
              <a:gdLst>
                <a:gd name="connsiteX0" fmla="*/ 262209 w 257261"/>
                <a:gd name="connsiteY0" fmla="*/ 23708 h 650720"/>
                <a:gd name="connsiteX1" fmla="*/ 211261 w 257261"/>
                <a:gd name="connsiteY1" fmla="*/ 279961 h 650720"/>
                <a:gd name="connsiteX2" fmla="*/ 161826 w 257261"/>
                <a:gd name="connsiteY2" fmla="*/ 529656 h 650720"/>
                <a:gd name="connsiteX3" fmla="*/ 140135 w 257261"/>
                <a:gd name="connsiteY3" fmla="*/ 571020 h 650720"/>
                <a:gd name="connsiteX4" fmla="*/ 63461 w 257261"/>
                <a:gd name="connsiteY4" fmla="*/ 647694 h 650720"/>
                <a:gd name="connsiteX5" fmla="*/ 42275 w 257261"/>
                <a:gd name="connsiteY5" fmla="*/ 644163 h 650720"/>
                <a:gd name="connsiteX6" fmla="*/ 3938 w 257261"/>
                <a:gd name="connsiteY6" fmla="*/ 567489 h 650720"/>
                <a:gd name="connsiteX7" fmla="*/ 4947 w 257261"/>
                <a:gd name="connsiteY7" fmla="*/ 528647 h 650720"/>
                <a:gd name="connsiteX8" fmla="*/ 169393 w 257261"/>
                <a:gd name="connsiteY8" fmla="*/ 0 h 650720"/>
                <a:gd name="connsiteX9" fmla="*/ 262209 w 257261"/>
                <a:gd name="connsiteY9" fmla="*/ 23708 h 6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261" h="650720">
                  <a:moveTo>
                    <a:pt x="262209" y="23708"/>
                  </a:moveTo>
                  <a:cubicBezTo>
                    <a:pt x="245562" y="108958"/>
                    <a:pt x="228411" y="194712"/>
                    <a:pt x="211261" y="279961"/>
                  </a:cubicBezTo>
                  <a:cubicBezTo>
                    <a:pt x="194614" y="363193"/>
                    <a:pt x="176959" y="446425"/>
                    <a:pt x="161826" y="529656"/>
                  </a:cubicBezTo>
                  <a:cubicBezTo>
                    <a:pt x="158799" y="546303"/>
                    <a:pt x="152746" y="559418"/>
                    <a:pt x="140135" y="571020"/>
                  </a:cubicBezTo>
                  <a:cubicBezTo>
                    <a:pt x="113905" y="595737"/>
                    <a:pt x="88683" y="621464"/>
                    <a:pt x="63461" y="647694"/>
                  </a:cubicBezTo>
                  <a:cubicBezTo>
                    <a:pt x="53373" y="658287"/>
                    <a:pt x="48328" y="656774"/>
                    <a:pt x="42275" y="644163"/>
                  </a:cubicBezTo>
                  <a:cubicBezTo>
                    <a:pt x="30169" y="618437"/>
                    <a:pt x="17558" y="592711"/>
                    <a:pt x="3938" y="567489"/>
                  </a:cubicBezTo>
                  <a:cubicBezTo>
                    <a:pt x="-3629" y="553365"/>
                    <a:pt x="1416" y="541258"/>
                    <a:pt x="4947" y="528647"/>
                  </a:cubicBezTo>
                  <a:cubicBezTo>
                    <a:pt x="53877" y="365211"/>
                    <a:pt x="109365" y="175543"/>
                    <a:pt x="169393" y="0"/>
                  </a:cubicBezTo>
                  <a:cubicBezTo>
                    <a:pt x="216305" y="7062"/>
                    <a:pt x="241022" y="15637"/>
                    <a:pt x="262209" y="2370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D924E9EC-CD23-4275-AF6A-F92DC235D0C7}"/>
                </a:ext>
              </a:extLst>
            </p:cNvPr>
            <p:cNvSpPr/>
            <p:nvPr/>
          </p:nvSpPr>
          <p:spPr>
            <a:xfrm>
              <a:off x="2193228" y="3656741"/>
              <a:ext cx="124564" cy="124564"/>
            </a:xfrm>
            <a:custGeom>
              <a:avLst/>
              <a:gdLst>
                <a:gd name="connsiteX0" fmla="*/ 114062 w 110975"/>
                <a:gd name="connsiteY0" fmla="*/ 34202 h 110975"/>
                <a:gd name="connsiteX1" fmla="*/ 105487 w 110975"/>
                <a:gd name="connsiteY1" fmla="*/ 99778 h 110975"/>
                <a:gd name="connsiteX2" fmla="*/ 88336 w 110975"/>
                <a:gd name="connsiteY2" fmla="*/ 114407 h 110975"/>
                <a:gd name="connsiteX3" fmla="*/ 16202 w 110975"/>
                <a:gd name="connsiteY3" fmla="*/ 105327 h 110975"/>
                <a:gd name="connsiteX4" fmla="*/ 565 w 110975"/>
                <a:gd name="connsiteY4" fmla="*/ 86159 h 110975"/>
                <a:gd name="connsiteX5" fmla="*/ 9644 w 110975"/>
                <a:gd name="connsiteY5" fmla="*/ 16547 h 110975"/>
                <a:gd name="connsiteX6" fmla="*/ 29317 w 110975"/>
                <a:gd name="connsiteY6" fmla="*/ 405 h 110975"/>
                <a:gd name="connsiteX7" fmla="*/ 98929 w 110975"/>
                <a:gd name="connsiteY7" fmla="*/ 9485 h 110975"/>
                <a:gd name="connsiteX8" fmla="*/ 114062 w 110975"/>
                <a:gd name="connsiteY8" fmla="*/ 34202 h 1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75" h="110975">
                  <a:moveTo>
                    <a:pt x="114062" y="34202"/>
                  </a:moveTo>
                  <a:cubicBezTo>
                    <a:pt x="111540" y="53370"/>
                    <a:pt x="108009" y="76574"/>
                    <a:pt x="105487" y="99778"/>
                  </a:cubicBezTo>
                  <a:cubicBezTo>
                    <a:pt x="103974" y="110876"/>
                    <a:pt x="100947" y="116425"/>
                    <a:pt x="88336" y="114407"/>
                  </a:cubicBezTo>
                  <a:cubicBezTo>
                    <a:pt x="64628" y="110371"/>
                    <a:pt x="40415" y="107849"/>
                    <a:pt x="16202" y="105327"/>
                  </a:cubicBezTo>
                  <a:cubicBezTo>
                    <a:pt x="4096" y="103814"/>
                    <a:pt x="-1958" y="99778"/>
                    <a:pt x="565" y="86159"/>
                  </a:cubicBezTo>
                  <a:cubicBezTo>
                    <a:pt x="4096" y="62955"/>
                    <a:pt x="7122" y="39751"/>
                    <a:pt x="9644" y="16547"/>
                  </a:cubicBezTo>
                  <a:cubicBezTo>
                    <a:pt x="11158" y="3936"/>
                    <a:pt x="16707" y="-1613"/>
                    <a:pt x="29317" y="405"/>
                  </a:cubicBezTo>
                  <a:cubicBezTo>
                    <a:pt x="52521" y="3431"/>
                    <a:pt x="75725" y="5954"/>
                    <a:pt x="98929" y="9485"/>
                  </a:cubicBezTo>
                  <a:cubicBezTo>
                    <a:pt x="115071" y="12007"/>
                    <a:pt x="115071" y="12511"/>
                    <a:pt x="114062" y="34202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5A645189-7D11-4E26-943E-ADCCBF17F08C}"/>
                </a:ext>
              </a:extLst>
            </p:cNvPr>
            <p:cNvSpPr/>
            <p:nvPr/>
          </p:nvSpPr>
          <p:spPr>
            <a:xfrm>
              <a:off x="770094" y="4621430"/>
              <a:ext cx="1438143" cy="1217325"/>
            </a:xfrm>
            <a:custGeom>
              <a:avLst/>
              <a:gdLst>
                <a:gd name="connsiteX0" fmla="*/ 1284095 w 1281264"/>
                <a:gd name="connsiteY0" fmla="*/ 713271 h 1084534"/>
                <a:gd name="connsiteX1" fmla="*/ 1270979 w 1281264"/>
                <a:gd name="connsiteY1" fmla="*/ 412627 h 1084534"/>
                <a:gd name="connsiteX2" fmla="*/ 1264926 w 1281264"/>
                <a:gd name="connsiteY2" fmla="*/ 262306 h 1084534"/>
                <a:gd name="connsiteX3" fmla="*/ 1251307 w 1281264"/>
                <a:gd name="connsiteY3" fmla="*/ 177561 h 1084534"/>
                <a:gd name="connsiteX4" fmla="*/ 1174632 w 1281264"/>
                <a:gd name="connsiteY4" fmla="*/ 179579 h 1084534"/>
                <a:gd name="connsiteX5" fmla="*/ 878529 w 1281264"/>
                <a:gd name="connsiteY5" fmla="*/ 144268 h 1084534"/>
                <a:gd name="connsiteX6" fmla="*/ 575364 w 1281264"/>
                <a:gd name="connsiteY6" fmla="*/ 87267 h 1084534"/>
                <a:gd name="connsiteX7" fmla="*/ 433618 w 1281264"/>
                <a:gd name="connsiteY7" fmla="*/ 55488 h 1084534"/>
                <a:gd name="connsiteX8" fmla="*/ 342820 w 1281264"/>
                <a:gd name="connsiteY8" fmla="*/ 34301 h 1084534"/>
                <a:gd name="connsiteX9" fmla="*/ 314571 w 1281264"/>
                <a:gd name="connsiteY9" fmla="*/ 24213 h 1084534"/>
                <a:gd name="connsiteX10" fmla="*/ 298934 w 1281264"/>
                <a:gd name="connsiteY10" fmla="*/ 0 h 1084534"/>
                <a:gd name="connsiteX11" fmla="*/ 296916 w 1281264"/>
                <a:gd name="connsiteY11" fmla="*/ 36824 h 1084534"/>
                <a:gd name="connsiteX12" fmla="*/ 216206 w 1281264"/>
                <a:gd name="connsiteY12" fmla="*/ 588171 h 1084534"/>
                <a:gd name="connsiteX13" fmla="*/ 205109 w 1281264"/>
                <a:gd name="connsiteY13" fmla="*/ 629030 h 1084534"/>
                <a:gd name="connsiteX14" fmla="*/ 10902 w 1281264"/>
                <a:gd name="connsiteY14" fmla="*/ 886796 h 1084534"/>
                <a:gd name="connsiteX15" fmla="*/ 13928 w 1281264"/>
                <a:gd name="connsiteY15" fmla="*/ 917062 h 1084534"/>
                <a:gd name="connsiteX16" fmla="*/ 121877 w 1281264"/>
                <a:gd name="connsiteY16" fmla="*/ 912018 h 1084534"/>
                <a:gd name="connsiteX17" fmla="*/ 145081 w 1281264"/>
                <a:gd name="connsiteY17" fmla="*/ 883770 h 1084534"/>
                <a:gd name="connsiteX18" fmla="*/ 405874 w 1281264"/>
                <a:gd name="connsiteY18" fmla="*/ 698138 h 1084534"/>
                <a:gd name="connsiteX19" fmla="*/ 441689 w 1281264"/>
                <a:gd name="connsiteY19" fmla="*/ 649207 h 1084534"/>
                <a:gd name="connsiteX20" fmla="*/ 532487 w 1281264"/>
                <a:gd name="connsiteY20" fmla="*/ 358149 h 1084534"/>
                <a:gd name="connsiteX21" fmla="*/ 558718 w 1281264"/>
                <a:gd name="connsiteY21" fmla="*/ 332927 h 1084534"/>
                <a:gd name="connsiteX22" fmla="*/ 963274 w 1281264"/>
                <a:gd name="connsiteY22" fmla="*/ 302661 h 1084534"/>
                <a:gd name="connsiteX23" fmla="*/ 998585 w 1281264"/>
                <a:gd name="connsiteY23" fmla="*/ 327378 h 1084534"/>
                <a:gd name="connsiteX24" fmla="*/ 1106534 w 1281264"/>
                <a:gd name="connsiteY24" fmla="*/ 710749 h 1084534"/>
                <a:gd name="connsiteX25" fmla="*/ 1101489 w 1281264"/>
                <a:gd name="connsiteY25" fmla="*/ 761192 h 1084534"/>
                <a:gd name="connsiteX26" fmla="*/ 962770 w 1281264"/>
                <a:gd name="connsiteY26" fmla="*/ 1049729 h 1084534"/>
                <a:gd name="connsiteX27" fmla="*/ 954194 w 1281264"/>
                <a:gd name="connsiteY27" fmla="*/ 1077473 h 1084534"/>
                <a:gd name="connsiteX28" fmla="*/ 968823 w 1281264"/>
                <a:gd name="connsiteY28" fmla="*/ 1086048 h 1084534"/>
                <a:gd name="connsiteX29" fmla="*/ 1066179 w 1281264"/>
                <a:gd name="connsiteY29" fmla="*/ 1063853 h 1084534"/>
                <a:gd name="connsiteX30" fmla="*/ 1134278 w 1281264"/>
                <a:gd name="connsiteY30" fmla="*/ 970028 h 1084534"/>
                <a:gd name="connsiteX31" fmla="*/ 1275519 w 1281264"/>
                <a:gd name="connsiteY31" fmla="*/ 752112 h 1084534"/>
                <a:gd name="connsiteX32" fmla="*/ 1284095 w 1281264"/>
                <a:gd name="connsiteY32" fmla="*/ 713271 h 10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1264" h="1084534">
                  <a:moveTo>
                    <a:pt x="1284095" y="713271"/>
                  </a:moveTo>
                  <a:cubicBezTo>
                    <a:pt x="1279050" y="612888"/>
                    <a:pt x="1275015" y="512506"/>
                    <a:pt x="1270979" y="412627"/>
                  </a:cubicBezTo>
                  <a:cubicBezTo>
                    <a:pt x="1268962" y="362689"/>
                    <a:pt x="1266944" y="312245"/>
                    <a:pt x="1264926" y="262306"/>
                  </a:cubicBezTo>
                  <a:cubicBezTo>
                    <a:pt x="1264422" y="247173"/>
                    <a:pt x="1273502" y="181092"/>
                    <a:pt x="1251307" y="177561"/>
                  </a:cubicBezTo>
                  <a:cubicBezTo>
                    <a:pt x="1228102" y="173526"/>
                    <a:pt x="1198845" y="180083"/>
                    <a:pt x="1174632" y="179579"/>
                  </a:cubicBezTo>
                  <a:cubicBezTo>
                    <a:pt x="1075763" y="178065"/>
                    <a:pt x="975885" y="159402"/>
                    <a:pt x="878529" y="144268"/>
                  </a:cubicBezTo>
                  <a:cubicBezTo>
                    <a:pt x="776633" y="128127"/>
                    <a:pt x="675746" y="108958"/>
                    <a:pt x="575364" y="87267"/>
                  </a:cubicBezTo>
                  <a:cubicBezTo>
                    <a:pt x="527947" y="77178"/>
                    <a:pt x="481035" y="66585"/>
                    <a:pt x="433618" y="55488"/>
                  </a:cubicBezTo>
                  <a:cubicBezTo>
                    <a:pt x="403352" y="48426"/>
                    <a:pt x="373086" y="41364"/>
                    <a:pt x="342820" y="34301"/>
                  </a:cubicBezTo>
                  <a:cubicBezTo>
                    <a:pt x="333235" y="31779"/>
                    <a:pt x="323147" y="29762"/>
                    <a:pt x="314571" y="24213"/>
                  </a:cubicBezTo>
                  <a:cubicBezTo>
                    <a:pt x="305996" y="18664"/>
                    <a:pt x="298934" y="10089"/>
                    <a:pt x="298934" y="0"/>
                  </a:cubicBezTo>
                  <a:cubicBezTo>
                    <a:pt x="299438" y="12107"/>
                    <a:pt x="298429" y="25222"/>
                    <a:pt x="296916" y="36824"/>
                  </a:cubicBezTo>
                  <a:cubicBezTo>
                    <a:pt x="270181" y="220438"/>
                    <a:pt x="243446" y="404557"/>
                    <a:pt x="216206" y="588171"/>
                  </a:cubicBezTo>
                  <a:cubicBezTo>
                    <a:pt x="214189" y="601790"/>
                    <a:pt x="214693" y="616924"/>
                    <a:pt x="205109" y="629030"/>
                  </a:cubicBezTo>
                  <a:cubicBezTo>
                    <a:pt x="140541" y="714784"/>
                    <a:pt x="75469" y="801042"/>
                    <a:pt x="10902" y="886796"/>
                  </a:cubicBezTo>
                  <a:cubicBezTo>
                    <a:pt x="813" y="900416"/>
                    <a:pt x="-8771" y="911009"/>
                    <a:pt x="13928" y="917062"/>
                  </a:cubicBezTo>
                  <a:cubicBezTo>
                    <a:pt x="23512" y="919584"/>
                    <a:pt x="119859" y="924629"/>
                    <a:pt x="121877" y="912018"/>
                  </a:cubicBezTo>
                  <a:cubicBezTo>
                    <a:pt x="123895" y="897894"/>
                    <a:pt x="134992" y="890832"/>
                    <a:pt x="145081" y="883770"/>
                  </a:cubicBezTo>
                  <a:cubicBezTo>
                    <a:pt x="231844" y="821724"/>
                    <a:pt x="318607" y="759174"/>
                    <a:pt x="405874" y="698138"/>
                  </a:cubicBezTo>
                  <a:cubicBezTo>
                    <a:pt x="424034" y="685527"/>
                    <a:pt x="435636" y="670898"/>
                    <a:pt x="441689" y="649207"/>
                  </a:cubicBezTo>
                  <a:cubicBezTo>
                    <a:pt x="470946" y="551852"/>
                    <a:pt x="502221" y="455000"/>
                    <a:pt x="532487" y="358149"/>
                  </a:cubicBezTo>
                  <a:cubicBezTo>
                    <a:pt x="536522" y="344529"/>
                    <a:pt x="541062" y="334440"/>
                    <a:pt x="558718" y="332927"/>
                  </a:cubicBezTo>
                  <a:cubicBezTo>
                    <a:pt x="693906" y="323343"/>
                    <a:pt x="828590" y="313254"/>
                    <a:pt x="963274" y="302661"/>
                  </a:cubicBezTo>
                  <a:cubicBezTo>
                    <a:pt x="983956" y="301148"/>
                    <a:pt x="993036" y="307201"/>
                    <a:pt x="998585" y="327378"/>
                  </a:cubicBezTo>
                  <a:cubicBezTo>
                    <a:pt x="1033895" y="455504"/>
                    <a:pt x="1069710" y="583127"/>
                    <a:pt x="1106534" y="710749"/>
                  </a:cubicBezTo>
                  <a:cubicBezTo>
                    <a:pt x="1112083" y="729413"/>
                    <a:pt x="1109560" y="744546"/>
                    <a:pt x="1101489" y="761192"/>
                  </a:cubicBezTo>
                  <a:cubicBezTo>
                    <a:pt x="1054577" y="857035"/>
                    <a:pt x="1009178" y="953382"/>
                    <a:pt x="962770" y="1049729"/>
                  </a:cubicBezTo>
                  <a:cubicBezTo>
                    <a:pt x="959239" y="1057295"/>
                    <a:pt x="949655" y="1069402"/>
                    <a:pt x="954194" y="1077473"/>
                  </a:cubicBezTo>
                  <a:cubicBezTo>
                    <a:pt x="956717" y="1082517"/>
                    <a:pt x="962770" y="1085543"/>
                    <a:pt x="968823" y="1086048"/>
                  </a:cubicBezTo>
                  <a:cubicBezTo>
                    <a:pt x="998585" y="1088066"/>
                    <a:pt x="1040453" y="1078986"/>
                    <a:pt x="1066179" y="1063853"/>
                  </a:cubicBezTo>
                  <a:cubicBezTo>
                    <a:pt x="1096949" y="1045693"/>
                    <a:pt x="1115109" y="999790"/>
                    <a:pt x="1134278" y="970028"/>
                  </a:cubicBezTo>
                  <a:cubicBezTo>
                    <a:pt x="1181190" y="897389"/>
                    <a:pt x="1228102" y="824751"/>
                    <a:pt x="1275519" y="752112"/>
                  </a:cubicBezTo>
                  <a:cubicBezTo>
                    <a:pt x="1282077" y="738997"/>
                    <a:pt x="1284599" y="727395"/>
                    <a:pt x="1284095" y="713271"/>
                  </a:cubicBezTo>
                  <a:close/>
                </a:path>
              </a:pathLst>
            </a:custGeom>
            <a:solidFill>
              <a:srgbClr val="4D4D4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902E1918-420F-453A-BD5D-9C0687796E8E}"/>
                </a:ext>
              </a:extLst>
            </p:cNvPr>
            <p:cNvSpPr/>
            <p:nvPr/>
          </p:nvSpPr>
          <p:spPr>
            <a:xfrm>
              <a:off x="2066467" y="983608"/>
              <a:ext cx="702086" cy="322733"/>
            </a:xfrm>
            <a:custGeom>
              <a:avLst/>
              <a:gdLst>
                <a:gd name="connsiteX0" fmla="*/ 417672 w 625499"/>
                <a:gd name="connsiteY0" fmla="*/ 0 h 287527"/>
                <a:gd name="connsiteX1" fmla="*/ 459540 w 625499"/>
                <a:gd name="connsiteY1" fmla="*/ 42373 h 287527"/>
                <a:gd name="connsiteX2" fmla="*/ 588675 w 625499"/>
                <a:gd name="connsiteY2" fmla="*/ 125604 h 287527"/>
                <a:gd name="connsiteX3" fmla="*/ 616924 w 625499"/>
                <a:gd name="connsiteY3" fmla="*/ 157384 h 287527"/>
                <a:gd name="connsiteX4" fmla="*/ 611375 w 625499"/>
                <a:gd name="connsiteY4" fmla="*/ 219934 h 287527"/>
                <a:gd name="connsiteX5" fmla="*/ 524612 w 625499"/>
                <a:gd name="connsiteY5" fmla="*/ 268359 h 287527"/>
                <a:gd name="connsiteX6" fmla="*/ 119551 w 625499"/>
                <a:gd name="connsiteY6" fmla="*/ 251713 h 287527"/>
                <a:gd name="connsiteX7" fmla="*/ 0 w 625499"/>
                <a:gd name="connsiteY7" fmla="*/ 212871 h 287527"/>
                <a:gd name="connsiteX8" fmla="*/ 151330 w 625499"/>
                <a:gd name="connsiteY8" fmla="*/ 235571 h 287527"/>
                <a:gd name="connsiteX9" fmla="*/ 344529 w 625499"/>
                <a:gd name="connsiteY9" fmla="*/ 270881 h 287527"/>
                <a:gd name="connsiteX10" fmla="*/ 407079 w 625499"/>
                <a:gd name="connsiteY10" fmla="*/ 266846 h 287527"/>
                <a:gd name="connsiteX11" fmla="*/ 445416 w 625499"/>
                <a:gd name="connsiteY11" fmla="*/ 201269 h 287527"/>
                <a:gd name="connsiteX12" fmla="*/ 407583 w 625499"/>
                <a:gd name="connsiteY12" fmla="*/ 130144 h 287527"/>
                <a:gd name="connsiteX13" fmla="*/ 376813 w 625499"/>
                <a:gd name="connsiteY13" fmla="*/ 75665 h 287527"/>
                <a:gd name="connsiteX14" fmla="*/ 417672 w 625499"/>
                <a:gd name="connsiteY14" fmla="*/ 0 h 28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99" h="287527">
                  <a:moveTo>
                    <a:pt x="417672" y="0"/>
                  </a:moveTo>
                  <a:cubicBezTo>
                    <a:pt x="437345" y="8575"/>
                    <a:pt x="444407" y="29257"/>
                    <a:pt x="459540" y="42373"/>
                  </a:cubicBezTo>
                  <a:cubicBezTo>
                    <a:pt x="498886" y="76170"/>
                    <a:pt x="547816" y="94329"/>
                    <a:pt x="588675" y="125604"/>
                  </a:cubicBezTo>
                  <a:cubicBezTo>
                    <a:pt x="600277" y="134684"/>
                    <a:pt x="609862" y="144773"/>
                    <a:pt x="616924" y="157384"/>
                  </a:cubicBezTo>
                  <a:cubicBezTo>
                    <a:pt x="630039" y="179579"/>
                    <a:pt x="628526" y="200261"/>
                    <a:pt x="611375" y="219934"/>
                  </a:cubicBezTo>
                  <a:cubicBezTo>
                    <a:pt x="588171" y="246164"/>
                    <a:pt x="557400" y="259784"/>
                    <a:pt x="524612" y="268359"/>
                  </a:cubicBezTo>
                  <a:cubicBezTo>
                    <a:pt x="387910" y="304174"/>
                    <a:pt x="253226" y="292068"/>
                    <a:pt x="119551" y="251713"/>
                  </a:cubicBezTo>
                  <a:cubicBezTo>
                    <a:pt x="79196" y="239606"/>
                    <a:pt x="39850" y="225987"/>
                    <a:pt x="0" y="212871"/>
                  </a:cubicBezTo>
                  <a:cubicBezTo>
                    <a:pt x="51957" y="210854"/>
                    <a:pt x="101896" y="222960"/>
                    <a:pt x="151330" y="235571"/>
                  </a:cubicBezTo>
                  <a:cubicBezTo>
                    <a:pt x="214889" y="251208"/>
                    <a:pt x="278448" y="265837"/>
                    <a:pt x="344529" y="270881"/>
                  </a:cubicBezTo>
                  <a:cubicBezTo>
                    <a:pt x="365715" y="272395"/>
                    <a:pt x="386397" y="271890"/>
                    <a:pt x="407079" y="266846"/>
                  </a:cubicBezTo>
                  <a:cubicBezTo>
                    <a:pt x="442894" y="258775"/>
                    <a:pt x="455504" y="236580"/>
                    <a:pt x="445416" y="201269"/>
                  </a:cubicBezTo>
                  <a:cubicBezTo>
                    <a:pt x="437849" y="175039"/>
                    <a:pt x="423221" y="152339"/>
                    <a:pt x="407583" y="130144"/>
                  </a:cubicBezTo>
                  <a:cubicBezTo>
                    <a:pt x="395477" y="112993"/>
                    <a:pt x="383875" y="95338"/>
                    <a:pt x="376813" y="75665"/>
                  </a:cubicBezTo>
                  <a:cubicBezTo>
                    <a:pt x="363697" y="35310"/>
                    <a:pt x="376308" y="11602"/>
                    <a:pt x="4176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4C7EDA5D-0F3C-4C9E-BE0E-B441F4E54AFC}"/>
                </a:ext>
              </a:extLst>
            </p:cNvPr>
            <p:cNvSpPr/>
            <p:nvPr/>
          </p:nvSpPr>
          <p:spPr>
            <a:xfrm>
              <a:off x="1370610" y="1929725"/>
              <a:ext cx="1330566" cy="560536"/>
            </a:xfrm>
            <a:custGeom>
              <a:avLst/>
              <a:gdLst>
                <a:gd name="connsiteX0" fmla="*/ 1185926 w 1185421"/>
                <a:gd name="connsiteY0" fmla="*/ 499895 h 499390"/>
                <a:gd name="connsiteX1" fmla="*/ 0 w 1185421"/>
                <a:gd name="connsiteY1" fmla="*/ 390937 h 499390"/>
                <a:gd name="connsiteX2" fmla="*/ 36824 w 1185421"/>
                <a:gd name="connsiteY2" fmla="*/ 129640 h 499390"/>
                <a:gd name="connsiteX3" fmla="*/ 1162218 w 1185421"/>
                <a:gd name="connsiteY3" fmla="*/ 0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421" h="499390">
                  <a:moveTo>
                    <a:pt x="1185926" y="499895"/>
                  </a:moveTo>
                  <a:lnTo>
                    <a:pt x="0" y="390937"/>
                  </a:lnTo>
                  <a:lnTo>
                    <a:pt x="36824" y="129640"/>
                  </a:lnTo>
                  <a:lnTo>
                    <a:pt x="1162218" y="0"/>
                  </a:lnTo>
                  <a:close/>
                </a:path>
              </a:pathLst>
            </a:custGeom>
            <a:solidFill>
              <a:srgbClr val="F2F2F2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DF1D1BEB-EFD5-4B87-B827-49A22177B4FD}"/>
                </a:ext>
              </a:extLst>
            </p:cNvPr>
            <p:cNvSpPr/>
            <p:nvPr/>
          </p:nvSpPr>
          <p:spPr>
            <a:xfrm>
              <a:off x="1216603" y="1788176"/>
              <a:ext cx="1494763" cy="1857130"/>
            </a:xfrm>
            <a:custGeom>
              <a:avLst/>
              <a:gdLst>
                <a:gd name="connsiteX0" fmla="*/ 1291353 w 1331707"/>
                <a:gd name="connsiteY0" fmla="*/ 0 h 1654545"/>
                <a:gd name="connsiteX1" fmla="*/ 1115810 w 1331707"/>
                <a:gd name="connsiteY1" fmla="*/ 11098 h 1654545"/>
                <a:gd name="connsiteX2" fmla="*/ 726386 w 1331707"/>
                <a:gd name="connsiteY2" fmla="*/ 5549 h 1654545"/>
                <a:gd name="connsiteX3" fmla="*/ 472151 w 1331707"/>
                <a:gd name="connsiteY3" fmla="*/ 59523 h 1654545"/>
                <a:gd name="connsiteX4" fmla="*/ 329900 w 1331707"/>
                <a:gd name="connsiteY4" fmla="*/ 238093 h 1654545"/>
                <a:gd name="connsiteX5" fmla="*/ 174030 w 1331707"/>
                <a:gd name="connsiteY5" fmla="*/ 256253 h 1654545"/>
                <a:gd name="connsiteX6" fmla="*/ 0 w 1331707"/>
                <a:gd name="connsiteY6" fmla="*/ 1488587 h 1654545"/>
                <a:gd name="connsiteX7" fmla="*/ 22700 w 1331707"/>
                <a:gd name="connsiteY7" fmla="*/ 1490100 h 1654545"/>
                <a:gd name="connsiteX8" fmla="*/ 1124385 w 1331707"/>
                <a:gd name="connsiteY8" fmla="*/ 1659086 h 1654545"/>
                <a:gd name="connsiteX9" fmla="*/ 1180882 w 1331707"/>
                <a:gd name="connsiteY9" fmla="*/ 1584934 h 1654545"/>
                <a:gd name="connsiteX10" fmla="*/ 1231325 w 1331707"/>
                <a:gd name="connsiteY10" fmla="*/ 1448232 h 1654545"/>
                <a:gd name="connsiteX11" fmla="*/ 1164740 w 1331707"/>
                <a:gd name="connsiteY11" fmla="*/ 1370549 h 1654545"/>
                <a:gd name="connsiteX12" fmla="*/ 1106730 w 1331707"/>
                <a:gd name="connsiteY12" fmla="*/ 1371558 h 1654545"/>
                <a:gd name="connsiteX13" fmla="*/ 794989 w 1331707"/>
                <a:gd name="connsiteY13" fmla="*/ 1364496 h 1654545"/>
                <a:gd name="connsiteX14" fmla="*/ 651225 w 1331707"/>
                <a:gd name="connsiteY14" fmla="*/ 1314052 h 1654545"/>
                <a:gd name="connsiteX15" fmla="*/ 608853 w 1331707"/>
                <a:gd name="connsiteY15" fmla="*/ 1184413 h 1654545"/>
                <a:gd name="connsiteX16" fmla="*/ 718819 w 1331707"/>
                <a:gd name="connsiteY16" fmla="*/ 1090083 h 1654545"/>
                <a:gd name="connsiteX17" fmla="*/ 897894 w 1331707"/>
                <a:gd name="connsiteY17" fmla="*/ 1071924 h 1654545"/>
                <a:gd name="connsiteX18" fmla="*/ 943293 w 1331707"/>
                <a:gd name="connsiteY18" fmla="*/ 1071419 h 1654545"/>
                <a:gd name="connsiteX19" fmla="*/ 970028 w 1331707"/>
                <a:gd name="connsiteY19" fmla="*/ 1044180 h 1654545"/>
                <a:gd name="connsiteX20" fmla="*/ 971037 w 1331707"/>
                <a:gd name="connsiteY20" fmla="*/ 1008869 h 1654545"/>
                <a:gd name="connsiteX21" fmla="*/ 971541 w 1331707"/>
                <a:gd name="connsiteY21" fmla="*/ 852495 h 1654545"/>
                <a:gd name="connsiteX22" fmla="*/ 1011392 w 1331707"/>
                <a:gd name="connsiteY22" fmla="*/ 818698 h 1654545"/>
                <a:gd name="connsiteX23" fmla="*/ 1148598 w 1331707"/>
                <a:gd name="connsiteY23" fmla="*/ 837866 h 1654545"/>
                <a:gd name="connsiteX24" fmla="*/ 1290848 w 1331707"/>
                <a:gd name="connsiteY24" fmla="*/ 854512 h 1654545"/>
                <a:gd name="connsiteX25" fmla="*/ 1332717 w 1331707"/>
                <a:gd name="connsiteY25" fmla="*/ 809113 h 1654545"/>
                <a:gd name="connsiteX26" fmla="*/ 1333221 w 1331707"/>
                <a:gd name="connsiteY26" fmla="*/ 806591 h 1654545"/>
                <a:gd name="connsiteX27" fmla="*/ 1291353 w 1331707"/>
                <a:gd name="connsiteY27" fmla="*/ 0 h 16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1707" h="1654545">
                  <a:moveTo>
                    <a:pt x="1291353" y="0"/>
                  </a:moveTo>
                  <a:cubicBezTo>
                    <a:pt x="1232838" y="6053"/>
                    <a:pt x="1174828" y="10593"/>
                    <a:pt x="1115810" y="11098"/>
                  </a:cubicBezTo>
                  <a:cubicBezTo>
                    <a:pt x="986170" y="12106"/>
                    <a:pt x="856530" y="-2522"/>
                    <a:pt x="726386" y="5549"/>
                  </a:cubicBezTo>
                  <a:cubicBezTo>
                    <a:pt x="639119" y="11098"/>
                    <a:pt x="552860" y="23204"/>
                    <a:pt x="472151" y="59523"/>
                  </a:cubicBezTo>
                  <a:cubicBezTo>
                    <a:pt x="392955" y="95338"/>
                    <a:pt x="340493" y="150826"/>
                    <a:pt x="329900" y="238093"/>
                  </a:cubicBezTo>
                  <a:lnTo>
                    <a:pt x="174030" y="256253"/>
                  </a:lnTo>
                  <a:cubicBezTo>
                    <a:pt x="174030" y="256253"/>
                    <a:pt x="16646" y="1414939"/>
                    <a:pt x="0" y="1488587"/>
                  </a:cubicBezTo>
                  <a:cubicBezTo>
                    <a:pt x="7567" y="1489091"/>
                    <a:pt x="15133" y="1489091"/>
                    <a:pt x="22700" y="1490100"/>
                  </a:cubicBezTo>
                  <a:cubicBezTo>
                    <a:pt x="380848" y="1545083"/>
                    <a:pt x="766236" y="1604102"/>
                    <a:pt x="1124385" y="1659086"/>
                  </a:cubicBezTo>
                  <a:cubicBezTo>
                    <a:pt x="1142040" y="1661608"/>
                    <a:pt x="1169280" y="1610660"/>
                    <a:pt x="1180882" y="1584934"/>
                  </a:cubicBezTo>
                  <a:cubicBezTo>
                    <a:pt x="1202068" y="1537517"/>
                    <a:pt x="1225776" y="1500693"/>
                    <a:pt x="1231325" y="1448232"/>
                  </a:cubicBezTo>
                  <a:cubicBezTo>
                    <a:pt x="1235865" y="1402328"/>
                    <a:pt x="1218210" y="1367018"/>
                    <a:pt x="1164740" y="1370549"/>
                  </a:cubicBezTo>
                  <a:cubicBezTo>
                    <a:pt x="1145571" y="1371558"/>
                    <a:pt x="1125898" y="1370045"/>
                    <a:pt x="1106730" y="1371558"/>
                  </a:cubicBezTo>
                  <a:cubicBezTo>
                    <a:pt x="1002816" y="1378620"/>
                    <a:pt x="898398" y="1380638"/>
                    <a:pt x="794989" y="1364496"/>
                  </a:cubicBezTo>
                  <a:cubicBezTo>
                    <a:pt x="744041" y="1356425"/>
                    <a:pt x="694102" y="1345832"/>
                    <a:pt x="651225" y="1314052"/>
                  </a:cubicBezTo>
                  <a:cubicBezTo>
                    <a:pt x="609357" y="1282777"/>
                    <a:pt x="593215" y="1234352"/>
                    <a:pt x="608853" y="1184413"/>
                  </a:cubicBezTo>
                  <a:cubicBezTo>
                    <a:pt x="626004" y="1129934"/>
                    <a:pt x="668880" y="1105216"/>
                    <a:pt x="718819" y="1090083"/>
                  </a:cubicBezTo>
                  <a:cubicBezTo>
                    <a:pt x="777334" y="1072428"/>
                    <a:pt x="837362" y="1067384"/>
                    <a:pt x="897894" y="1071924"/>
                  </a:cubicBezTo>
                  <a:cubicBezTo>
                    <a:pt x="913027" y="1072933"/>
                    <a:pt x="928160" y="1072428"/>
                    <a:pt x="943293" y="1071419"/>
                  </a:cubicBezTo>
                  <a:cubicBezTo>
                    <a:pt x="960444" y="1070410"/>
                    <a:pt x="969019" y="1061331"/>
                    <a:pt x="970028" y="1044180"/>
                  </a:cubicBezTo>
                  <a:cubicBezTo>
                    <a:pt x="970532" y="1032578"/>
                    <a:pt x="971037" y="1020471"/>
                    <a:pt x="971037" y="1008869"/>
                  </a:cubicBezTo>
                  <a:cubicBezTo>
                    <a:pt x="971037" y="956913"/>
                    <a:pt x="970532" y="904451"/>
                    <a:pt x="971541" y="852495"/>
                  </a:cubicBezTo>
                  <a:cubicBezTo>
                    <a:pt x="972046" y="823237"/>
                    <a:pt x="982134" y="815166"/>
                    <a:pt x="1011392" y="818698"/>
                  </a:cubicBezTo>
                  <a:cubicBezTo>
                    <a:pt x="1057295" y="824246"/>
                    <a:pt x="1102694" y="832317"/>
                    <a:pt x="1148598" y="837866"/>
                  </a:cubicBezTo>
                  <a:cubicBezTo>
                    <a:pt x="1196015" y="843415"/>
                    <a:pt x="1242927" y="855017"/>
                    <a:pt x="1290848" y="854512"/>
                  </a:cubicBezTo>
                  <a:cubicBezTo>
                    <a:pt x="1313044" y="854008"/>
                    <a:pt x="1333221" y="837866"/>
                    <a:pt x="1332717" y="809113"/>
                  </a:cubicBezTo>
                  <a:cubicBezTo>
                    <a:pt x="1332717" y="808609"/>
                    <a:pt x="1333221" y="807600"/>
                    <a:pt x="1333221" y="806591"/>
                  </a:cubicBezTo>
                  <a:cubicBezTo>
                    <a:pt x="1324141" y="747068"/>
                    <a:pt x="1303459" y="36824"/>
                    <a:pt x="1291353" y="0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4A503A23-772F-4E99-9385-D00D6B062CAF}"/>
                </a:ext>
              </a:extLst>
            </p:cNvPr>
            <p:cNvSpPr/>
            <p:nvPr/>
          </p:nvSpPr>
          <p:spPr>
            <a:xfrm rot="12041163">
              <a:off x="2571137" y="2580850"/>
              <a:ext cx="1087101" cy="63414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chemeClr val="accent3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3703C073-B8D3-4C95-98CE-B4490F14DF82}"/>
                </a:ext>
              </a:extLst>
            </p:cNvPr>
            <p:cNvSpPr/>
            <p:nvPr/>
          </p:nvSpPr>
          <p:spPr>
            <a:xfrm>
              <a:off x="3125823" y="2779022"/>
              <a:ext cx="271775" cy="118901"/>
            </a:xfrm>
            <a:custGeom>
              <a:avLst/>
              <a:gdLst>
                <a:gd name="connsiteX0" fmla="*/ 242633 w 242128"/>
                <a:gd name="connsiteY0" fmla="*/ 60532 h 105931"/>
                <a:gd name="connsiteX1" fmla="*/ 130144 w 242128"/>
                <a:gd name="connsiteY1" fmla="*/ 106940 h 105931"/>
                <a:gd name="connsiteX2" fmla="*/ 65072 w 242128"/>
                <a:gd name="connsiteY2" fmla="*/ 106436 h 105931"/>
                <a:gd name="connsiteX3" fmla="*/ 7567 w 242128"/>
                <a:gd name="connsiteY3" fmla="*/ 37833 h 105931"/>
                <a:gd name="connsiteX4" fmla="*/ 0 w 242128"/>
                <a:gd name="connsiteY4" fmla="*/ 504 h 105931"/>
                <a:gd name="connsiteX5" fmla="*/ 157888 w 242128"/>
                <a:gd name="connsiteY5" fmla="*/ 0 h 105931"/>
                <a:gd name="connsiteX6" fmla="*/ 242633 w 242128"/>
                <a:gd name="connsiteY6" fmla="*/ 60532 h 10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128" h="105931">
                  <a:moveTo>
                    <a:pt x="242633" y="60532"/>
                  </a:moveTo>
                  <a:cubicBezTo>
                    <a:pt x="214889" y="99374"/>
                    <a:pt x="175543" y="109967"/>
                    <a:pt x="130144" y="106940"/>
                  </a:cubicBezTo>
                  <a:cubicBezTo>
                    <a:pt x="108453" y="105427"/>
                    <a:pt x="86763" y="106940"/>
                    <a:pt x="65072" y="106436"/>
                  </a:cubicBezTo>
                  <a:cubicBezTo>
                    <a:pt x="27239" y="105931"/>
                    <a:pt x="1513" y="75665"/>
                    <a:pt x="7567" y="37833"/>
                  </a:cubicBezTo>
                  <a:cubicBezTo>
                    <a:pt x="9584" y="24213"/>
                    <a:pt x="12106" y="11098"/>
                    <a:pt x="0" y="504"/>
                  </a:cubicBezTo>
                  <a:cubicBezTo>
                    <a:pt x="52461" y="504"/>
                    <a:pt x="105427" y="0"/>
                    <a:pt x="157888" y="0"/>
                  </a:cubicBezTo>
                  <a:cubicBezTo>
                    <a:pt x="219429" y="0"/>
                    <a:pt x="224473" y="4036"/>
                    <a:pt x="242633" y="60532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42">
            <a:extLst>
              <a:ext uri="{FF2B5EF4-FFF2-40B4-BE49-F238E27FC236}">
                <a16:creationId xmlns:a16="http://schemas.microsoft.com/office/drawing/2014/main" id="{06567154-F74C-4BE0-ACB0-6E4D2CC60561}"/>
              </a:ext>
            </a:extLst>
          </p:cNvPr>
          <p:cNvGrpSpPr/>
          <p:nvPr/>
        </p:nvGrpSpPr>
        <p:grpSpPr>
          <a:xfrm>
            <a:off x="3094413" y="4691096"/>
            <a:ext cx="2792083" cy="502615"/>
            <a:chOff x="3641352" y="4759490"/>
            <a:chExt cx="2712522" cy="48829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" name="Freeform: Shape 11">
              <a:extLst>
                <a:ext uri="{FF2B5EF4-FFF2-40B4-BE49-F238E27FC236}">
                  <a16:creationId xmlns:a16="http://schemas.microsoft.com/office/drawing/2014/main" id="{14D6C44B-7D20-412A-AAA1-A56E3648D8CE}"/>
                </a:ext>
              </a:extLst>
            </p:cNvPr>
            <p:cNvSpPr/>
            <p:nvPr/>
          </p:nvSpPr>
          <p:spPr>
            <a:xfrm rot="999670">
              <a:off x="5516803" y="4759490"/>
              <a:ext cx="837071" cy="48829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grpFill/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2">
              <a:extLst>
                <a:ext uri="{FF2B5EF4-FFF2-40B4-BE49-F238E27FC236}">
                  <a16:creationId xmlns:a16="http://schemas.microsoft.com/office/drawing/2014/main" id="{1D971EDB-AB4D-46A5-ADE2-C8B395D1211A}"/>
                </a:ext>
              </a:extLst>
            </p:cNvPr>
            <p:cNvSpPr/>
            <p:nvPr/>
          </p:nvSpPr>
          <p:spPr>
            <a:xfrm rot="840738">
              <a:off x="4560854" y="4896027"/>
              <a:ext cx="880668" cy="309542"/>
            </a:xfrm>
            <a:custGeom>
              <a:avLst/>
              <a:gdLst>
                <a:gd name="connsiteX0" fmla="*/ 1022796 w 1018958"/>
                <a:gd name="connsiteY0" fmla="*/ 18212 h 358148"/>
                <a:gd name="connsiteX1" fmla="*/ 939564 w 1018958"/>
                <a:gd name="connsiteY1" fmla="*/ 45452 h 358148"/>
                <a:gd name="connsiteX2" fmla="*/ 913334 w 1018958"/>
                <a:gd name="connsiteY2" fmla="*/ 65629 h 358148"/>
                <a:gd name="connsiteX3" fmla="*/ 855828 w 1018958"/>
                <a:gd name="connsiteY3" fmla="*/ 100435 h 358148"/>
                <a:gd name="connsiteX4" fmla="*/ 535512 w 1018958"/>
                <a:gd name="connsiteY4" fmla="*/ 156427 h 358148"/>
                <a:gd name="connsiteX5" fmla="*/ 332225 w 1018958"/>
                <a:gd name="connsiteY5" fmla="*/ 191738 h 358148"/>
                <a:gd name="connsiteX6" fmla="*/ 305490 w 1018958"/>
                <a:gd name="connsiteY6" fmla="*/ 211411 h 358148"/>
                <a:gd name="connsiteX7" fmla="*/ 83539 w 1018958"/>
                <a:gd name="connsiteY7" fmla="*/ 357192 h 358148"/>
                <a:gd name="connsiteX8" fmla="*/ 52768 w 1018958"/>
                <a:gd name="connsiteY8" fmla="*/ 319864 h 358148"/>
                <a:gd name="connsiteX9" fmla="*/ 64874 w 1018958"/>
                <a:gd name="connsiteY9" fmla="*/ 270934 h 358148"/>
                <a:gd name="connsiteX10" fmla="*/ 52768 w 1018958"/>
                <a:gd name="connsiteY10" fmla="*/ 235624 h 358148"/>
                <a:gd name="connsiteX11" fmla="*/ 51759 w 1018958"/>
                <a:gd name="connsiteY11" fmla="*/ 222004 h 358148"/>
                <a:gd name="connsiteX12" fmla="*/ 50750 w 1018958"/>
                <a:gd name="connsiteY12" fmla="*/ 191738 h 358148"/>
                <a:gd name="connsiteX13" fmla="*/ 10396 w 1018958"/>
                <a:gd name="connsiteY13" fmla="*/ 140286 h 358148"/>
                <a:gd name="connsiteX14" fmla="*/ 25024 w 1018958"/>
                <a:gd name="connsiteY14" fmla="*/ 96400 h 358148"/>
                <a:gd name="connsiteX15" fmla="*/ 289852 w 1018958"/>
                <a:gd name="connsiteY15" fmla="*/ 137259 h 358148"/>
                <a:gd name="connsiteX16" fmla="*/ 322641 w 1018958"/>
                <a:gd name="connsiteY16" fmla="*/ 140286 h 358148"/>
                <a:gd name="connsiteX17" fmla="*/ 778649 w 1018958"/>
                <a:gd name="connsiteY17" fmla="*/ 20734 h 358148"/>
                <a:gd name="connsiteX18" fmla="*/ 851793 w 1018958"/>
                <a:gd name="connsiteY18" fmla="*/ 2071 h 358148"/>
                <a:gd name="connsiteX19" fmla="*/ 901227 w 1018958"/>
                <a:gd name="connsiteY19" fmla="*/ 13673 h 358148"/>
                <a:gd name="connsiteX20" fmla="*/ 941582 w 1018958"/>
                <a:gd name="connsiteY20" fmla="*/ 24770 h 358148"/>
                <a:gd name="connsiteX21" fmla="*/ 1022796 w 1018958"/>
                <a:gd name="connsiteY21" fmla="*/ 18212 h 3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8958" h="358148">
                  <a:moveTo>
                    <a:pt x="1022796" y="18212"/>
                  </a:moveTo>
                  <a:cubicBezTo>
                    <a:pt x="997070" y="33850"/>
                    <a:pt x="967813" y="37885"/>
                    <a:pt x="939564" y="45452"/>
                  </a:cubicBezTo>
                  <a:cubicBezTo>
                    <a:pt x="927962" y="48983"/>
                    <a:pt x="918882" y="52514"/>
                    <a:pt x="913334" y="65629"/>
                  </a:cubicBezTo>
                  <a:cubicBezTo>
                    <a:pt x="902741" y="90347"/>
                    <a:pt x="879536" y="96400"/>
                    <a:pt x="855828" y="100435"/>
                  </a:cubicBezTo>
                  <a:cubicBezTo>
                    <a:pt x="748888" y="119099"/>
                    <a:pt x="642452" y="137763"/>
                    <a:pt x="535512" y="156427"/>
                  </a:cubicBezTo>
                  <a:cubicBezTo>
                    <a:pt x="467918" y="168534"/>
                    <a:pt x="399819" y="180640"/>
                    <a:pt x="332225" y="191738"/>
                  </a:cubicBezTo>
                  <a:cubicBezTo>
                    <a:pt x="319614" y="193756"/>
                    <a:pt x="312047" y="200313"/>
                    <a:pt x="305490" y="211411"/>
                  </a:cubicBezTo>
                  <a:cubicBezTo>
                    <a:pt x="255551" y="296660"/>
                    <a:pt x="176355" y="338024"/>
                    <a:pt x="83539" y="357192"/>
                  </a:cubicBezTo>
                  <a:cubicBezTo>
                    <a:pt x="52264" y="363750"/>
                    <a:pt x="44697" y="351644"/>
                    <a:pt x="52768" y="319864"/>
                  </a:cubicBezTo>
                  <a:cubicBezTo>
                    <a:pt x="56804" y="303722"/>
                    <a:pt x="61343" y="287581"/>
                    <a:pt x="64874" y="270934"/>
                  </a:cubicBezTo>
                  <a:cubicBezTo>
                    <a:pt x="68406" y="256810"/>
                    <a:pt x="72441" y="242686"/>
                    <a:pt x="52768" y="235624"/>
                  </a:cubicBezTo>
                  <a:cubicBezTo>
                    <a:pt x="44697" y="232597"/>
                    <a:pt x="46210" y="226039"/>
                    <a:pt x="51759" y="222004"/>
                  </a:cubicBezTo>
                  <a:cubicBezTo>
                    <a:pt x="65883" y="211411"/>
                    <a:pt x="58317" y="201322"/>
                    <a:pt x="50750" y="191738"/>
                  </a:cubicBezTo>
                  <a:cubicBezTo>
                    <a:pt x="37635" y="174587"/>
                    <a:pt x="23511" y="157941"/>
                    <a:pt x="10396" y="140286"/>
                  </a:cubicBezTo>
                  <a:cubicBezTo>
                    <a:pt x="-6755" y="117586"/>
                    <a:pt x="-3224" y="102453"/>
                    <a:pt x="25024" y="96400"/>
                  </a:cubicBezTo>
                  <a:cubicBezTo>
                    <a:pt x="117840" y="76222"/>
                    <a:pt x="208638" y="77736"/>
                    <a:pt x="289852" y="137259"/>
                  </a:cubicBezTo>
                  <a:cubicBezTo>
                    <a:pt x="301454" y="145834"/>
                    <a:pt x="311543" y="143312"/>
                    <a:pt x="322641" y="140286"/>
                  </a:cubicBezTo>
                  <a:cubicBezTo>
                    <a:pt x="474475" y="100435"/>
                    <a:pt x="626310" y="60585"/>
                    <a:pt x="778649" y="20734"/>
                  </a:cubicBezTo>
                  <a:cubicBezTo>
                    <a:pt x="802862" y="14177"/>
                    <a:pt x="827580" y="8124"/>
                    <a:pt x="851793" y="2071"/>
                  </a:cubicBezTo>
                  <a:cubicBezTo>
                    <a:pt x="869952" y="-2469"/>
                    <a:pt x="889121" y="53"/>
                    <a:pt x="901227" y="13673"/>
                  </a:cubicBezTo>
                  <a:cubicBezTo>
                    <a:pt x="913838" y="27797"/>
                    <a:pt x="926449" y="26788"/>
                    <a:pt x="941582" y="24770"/>
                  </a:cubicBezTo>
                  <a:cubicBezTo>
                    <a:pt x="968317" y="21743"/>
                    <a:pt x="994547" y="12159"/>
                    <a:pt x="1022796" y="18212"/>
                  </a:cubicBezTo>
                  <a:close/>
                </a:path>
              </a:pathLst>
            </a:custGeom>
            <a:grpFill/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3">
              <a:extLst>
                <a:ext uri="{FF2B5EF4-FFF2-40B4-BE49-F238E27FC236}">
                  <a16:creationId xmlns:a16="http://schemas.microsoft.com/office/drawing/2014/main" id="{BB414DD4-71D0-40F1-8CC3-FC973B24B59A}"/>
                </a:ext>
              </a:extLst>
            </p:cNvPr>
            <p:cNvSpPr/>
            <p:nvPr/>
          </p:nvSpPr>
          <p:spPr>
            <a:xfrm rot="20871778">
              <a:off x="3641352" y="4850275"/>
              <a:ext cx="880668" cy="270304"/>
            </a:xfrm>
            <a:custGeom>
              <a:avLst/>
              <a:gdLst>
                <a:gd name="connsiteX0" fmla="*/ 713 w 1018958"/>
                <a:gd name="connsiteY0" fmla="*/ 17201 h 312749"/>
                <a:gd name="connsiteX1" fmla="*/ 63768 w 1018958"/>
                <a:gd name="connsiteY1" fmla="*/ 22246 h 312749"/>
                <a:gd name="connsiteX2" fmla="*/ 124804 w 1018958"/>
                <a:gd name="connsiteY2" fmla="*/ 10139 h 312749"/>
                <a:gd name="connsiteX3" fmla="*/ 175248 w 1018958"/>
                <a:gd name="connsiteY3" fmla="*/ 2573 h 312749"/>
                <a:gd name="connsiteX4" fmla="*/ 695320 w 1018958"/>
                <a:gd name="connsiteY4" fmla="*/ 111531 h 312749"/>
                <a:gd name="connsiteX5" fmla="*/ 740719 w 1018958"/>
                <a:gd name="connsiteY5" fmla="*/ 100433 h 312749"/>
                <a:gd name="connsiteX6" fmla="*/ 905165 w 1018958"/>
                <a:gd name="connsiteY6" fmla="*/ 45450 h 312749"/>
                <a:gd name="connsiteX7" fmla="*/ 995458 w 1018958"/>
                <a:gd name="connsiteY7" fmla="*/ 50494 h 312749"/>
                <a:gd name="connsiteX8" fmla="*/ 1013114 w 1018958"/>
                <a:gd name="connsiteY8" fmla="*/ 94884 h 312749"/>
                <a:gd name="connsiteX9" fmla="*/ 982343 w 1018958"/>
                <a:gd name="connsiteY9" fmla="*/ 137761 h 312749"/>
                <a:gd name="connsiteX10" fmla="*/ 980325 w 1018958"/>
                <a:gd name="connsiteY10" fmla="*/ 176603 h 312749"/>
                <a:gd name="connsiteX11" fmla="*/ 977299 w 1018958"/>
                <a:gd name="connsiteY11" fmla="*/ 188205 h 312749"/>
                <a:gd name="connsiteX12" fmla="*/ 966201 w 1018958"/>
                <a:gd name="connsiteY12" fmla="*/ 224020 h 312749"/>
                <a:gd name="connsiteX13" fmla="*/ 983352 w 1018958"/>
                <a:gd name="connsiteY13" fmla="*/ 282030 h 312749"/>
                <a:gd name="connsiteX14" fmla="*/ 952582 w 1018958"/>
                <a:gd name="connsiteY14" fmla="*/ 315827 h 312749"/>
                <a:gd name="connsiteX15" fmla="*/ 721551 w 1018958"/>
                <a:gd name="connsiteY15" fmla="*/ 179125 h 312749"/>
                <a:gd name="connsiteX16" fmla="*/ 694311 w 1018958"/>
                <a:gd name="connsiteY16" fmla="*/ 164496 h 312749"/>
                <a:gd name="connsiteX17" fmla="*/ 384588 w 1018958"/>
                <a:gd name="connsiteY17" fmla="*/ 125655 h 312749"/>
                <a:gd name="connsiteX18" fmla="*/ 155070 w 1018958"/>
                <a:gd name="connsiteY18" fmla="*/ 96397 h 312749"/>
                <a:gd name="connsiteX19" fmla="*/ 106140 w 1018958"/>
                <a:gd name="connsiteY19" fmla="*/ 59069 h 312749"/>
                <a:gd name="connsiteX20" fmla="*/ 82432 w 1018958"/>
                <a:gd name="connsiteY20" fmla="*/ 43936 h 312749"/>
                <a:gd name="connsiteX21" fmla="*/ 209 w 1018958"/>
                <a:gd name="connsiteY21" fmla="*/ 24768 h 312749"/>
                <a:gd name="connsiteX22" fmla="*/ 713 w 1018958"/>
                <a:gd name="connsiteY22" fmla="*/ 17201 h 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8958" h="312749">
                  <a:moveTo>
                    <a:pt x="713" y="17201"/>
                  </a:moveTo>
                  <a:cubicBezTo>
                    <a:pt x="21900" y="13166"/>
                    <a:pt x="43086" y="19724"/>
                    <a:pt x="63768" y="22246"/>
                  </a:cubicBezTo>
                  <a:cubicBezTo>
                    <a:pt x="85963" y="25272"/>
                    <a:pt x="105636" y="27290"/>
                    <a:pt x="124804" y="10139"/>
                  </a:cubicBezTo>
                  <a:cubicBezTo>
                    <a:pt x="138424" y="-1967"/>
                    <a:pt x="157088" y="-1463"/>
                    <a:pt x="175248" y="2573"/>
                  </a:cubicBezTo>
                  <a:cubicBezTo>
                    <a:pt x="348773" y="38892"/>
                    <a:pt x="522299" y="74707"/>
                    <a:pt x="695320" y="111531"/>
                  </a:cubicBezTo>
                  <a:cubicBezTo>
                    <a:pt x="713480" y="115566"/>
                    <a:pt x="726091" y="113044"/>
                    <a:pt x="740719" y="100433"/>
                  </a:cubicBezTo>
                  <a:cubicBezTo>
                    <a:pt x="787631" y="60078"/>
                    <a:pt x="846146" y="50494"/>
                    <a:pt x="905165" y="45450"/>
                  </a:cubicBezTo>
                  <a:cubicBezTo>
                    <a:pt x="934926" y="42928"/>
                    <a:pt x="965697" y="42928"/>
                    <a:pt x="995458" y="50494"/>
                  </a:cubicBezTo>
                  <a:cubicBezTo>
                    <a:pt x="1024716" y="58061"/>
                    <a:pt x="1029760" y="70671"/>
                    <a:pt x="1013114" y="94884"/>
                  </a:cubicBezTo>
                  <a:cubicBezTo>
                    <a:pt x="1003025" y="109513"/>
                    <a:pt x="991927" y="123133"/>
                    <a:pt x="982343" y="137761"/>
                  </a:cubicBezTo>
                  <a:cubicBezTo>
                    <a:pt x="974272" y="149868"/>
                    <a:pt x="961661" y="162479"/>
                    <a:pt x="980325" y="176603"/>
                  </a:cubicBezTo>
                  <a:cubicBezTo>
                    <a:pt x="985874" y="180638"/>
                    <a:pt x="982848" y="186187"/>
                    <a:pt x="977299" y="188205"/>
                  </a:cubicBezTo>
                  <a:cubicBezTo>
                    <a:pt x="958131" y="195771"/>
                    <a:pt x="963175" y="210904"/>
                    <a:pt x="966201" y="224020"/>
                  </a:cubicBezTo>
                  <a:cubicBezTo>
                    <a:pt x="971246" y="243692"/>
                    <a:pt x="978812" y="262357"/>
                    <a:pt x="983352" y="282030"/>
                  </a:cubicBezTo>
                  <a:cubicBezTo>
                    <a:pt x="988901" y="307756"/>
                    <a:pt x="978308" y="320871"/>
                    <a:pt x="952582" y="315827"/>
                  </a:cubicBezTo>
                  <a:cubicBezTo>
                    <a:pt x="858757" y="298676"/>
                    <a:pt x="775525" y="262861"/>
                    <a:pt x="721551" y="179125"/>
                  </a:cubicBezTo>
                  <a:cubicBezTo>
                    <a:pt x="714488" y="168027"/>
                    <a:pt x="705409" y="166010"/>
                    <a:pt x="694311" y="164496"/>
                  </a:cubicBezTo>
                  <a:cubicBezTo>
                    <a:pt x="590902" y="151381"/>
                    <a:pt x="487997" y="138266"/>
                    <a:pt x="384588" y="125655"/>
                  </a:cubicBezTo>
                  <a:cubicBezTo>
                    <a:pt x="307914" y="116071"/>
                    <a:pt x="231240" y="105982"/>
                    <a:pt x="155070" y="96397"/>
                  </a:cubicBezTo>
                  <a:cubicBezTo>
                    <a:pt x="131866" y="93371"/>
                    <a:pt x="113707" y="82778"/>
                    <a:pt x="106140" y="59069"/>
                  </a:cubicBezTo>
                  <a:cubicBezTo>
                    <a:pt x="102105" y="46963"/>
                    <a:pt x="92016" y="46459"/>
                    <a:pt x="82432" y="43936"/>
                  </a:cubicBezTo>
                  <a:cubicBezTo>
                    <a:pt x="55192" y="37379"/>
                    <a:pt x="27448" y="30821"/>
                    <a:pt x="209" y="24768"/>
                  </a:cubicBezTo>
                  <a:cubicBezTo>
                    <a:pt x="-295" y="22750"/>
                    <a:pt x="209" y="19724"/>
                    <a:pt x="713" y="17201"/>
                  </a:cubicBezTo>
                  <a:close/>
                </a:path>
              </a:pathLst>
            </a:custGeom>
            <a:grpFill/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9">
              <a:extLst>
                <a:ext uri="{FF2B5EF4-FFF2-40B4-BE49-F238E27FC236}">
                  <a16:creationId xmlns:a16="http://schemas.microsoft.com/office/drawing/2014/main" id="{D845FDDF-74AA-45CC-8154-6B926BDFF15B}"/>
                </a:ext>
              </a:extLst>
            </p:cNvPr>
            <p:cNvSpPr/>
            <p:nvPr/>
          </p:nvSpPr>
          <p:spPr>
            <a:xfrm rot="20982175">
              <a:off x="5052888" y="4799646"/>
              <a:ext cx="880668" cy="270304"/>
            </a:xfrm>
            <a:custGeom>
              <a:avLst/>
              <a:gdLst>
                <a:gd name="connsiteX0" fmla="*/ 713 w 1018958"/>
                <a:gd name="connsiteY0" fmla="*/ 17201 h 312749"/>
                <a:gd name="connsiteX1" fmla="*/ 63768 w 1018958"/>
                <a:gd name="connsiteY1" fmla="*/ 22246 h 312749"/>
                <a:gd name="connsiteX2" fmla="*/ 124804 w 1018958"/>
                <a:gd name="connsiteY2" fmla="*/ 10139 h 312749"/>
                <a:gd name="connsiteX3" fmla="*/ 175248 w 1018958"/>
                <a:gd name="connsiteY3" fmla="*/ 2573 h 312749"/>
                <a:gd name="connsiteX4" fmla="*/ 695320 w 1018958"/>
                <a:gd name="connsiteY4" fmla="*/ 111531 h 312749"/>
                <a:gd name="connsiteX5" fmla="*/ 740719 w 1018958"/>
                <a:gd name="connsiteY5" fmla="*/ 100433 h 312749"/>
                <a:gd name="connsiteX6" fmla="*/ 905165 w 1018958"/>
                <a:gd name="connsiteY6" fmla="*/ 45450 h 312749"/>
                <a:gd name="connsiteX7" fmla="*/ 995458 w 1018958"/>
                <a:gd name="connsiteY7" fmla="*/ 50494 h 312749"/>
                <a:gd name="connsiteX8" fmla="*/ 1013114 w 1018958"/>
                <a:gd name="connsiteY8" fmla="*/ 94884 h 312749"/>
                <a:gd name="connsiteX9" fmla="*/ 982343 w 1018958"/>
                <a:gd name="connsiteY9" fmla="*/ 137761 h 312749"/>
                <a:gd name="connsiteX10" fmla="*/ 980325 w 1018958"/>
                <a:gd name="connsiteY10" fmla="*/ 176603 h 312749"/>
                <a:gd name="connsiteX11" fmla="*/ 977299 w 1018958"/>
                <a:gd name="connsiteY11" fmla="*/ 188205 h 312749"/>
                <a:gd name="connsiteX12" fmla="*/ 966201 w 1018958"/>
                <a:gd name="connsiteY12" fmla="*/ 224020 h 312749"/>
                <a:gd name="connsiteX13" fmla="*/ 983352 w 1018958"/>
                <a:gd name="connsiteY13" fmla="*/ 282030 h 312749"/>
                <a:gd name="connsiteX14" fmla="*/ 952582 w 1018958"/>
                <a:gd name="connsiteY14" fmla="*/ 315827 h 312749"/>
                <a:gd name="connsiteX15" fmla="*/ 721551 w 1018958"/>
                <a:gd name="connsiteY15" fmla="*/ 179125 h 312749"/>
                <a:gd name="connsiteX16" fmla="*/ 694311 w 1018958"/>
                <a:gd name="connsiteY16" fmla="*/ 164496 h 312749"/>
                <a:gd name="connsiteX17" fmla="*/ 384588 w 1018958"/>
                <a:gd name="connsiteY17" fmla="*/ 125655 h 312749"/>
                <a:gd name="connsiteX18" fmla="*/ 155070 w 1018958"/>
                <a:gd name="connsiteY18" fmla="*/ 96397 h 312749"/>
                <a:gd name="connsiteX19" fmla="*/ 106140 w 1018958"/>
                <a:gd name="connsiteY19" fmla="*/ 59069 h 312749"/>
                <a:gd name="connsiteX20" fmla="*/ 82432 w 1018958"/>
                <a:gd name="connsiteY20" fmla="*/ 43936 h 312749"/>
                <a:gd name="connsiteX21" fmla="*/ 209 w 1018958"/>
                <a:gd name="connsiteY21" fmla="*/ 24768 h 312749"/>
                <a:gd name="connsiteX22" fmla="*/ 713 w 1018958"/>
                <a:gd name="connsiteY22" fmla="*/ 17201 h 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8958" h="312749">
                  <a:moveTo>
                    <a:pt x="713" y="17201"/>
                  </a:moveTo>
                  <a:cubicBezTo>
                    <a:pt x="21900" y="13166"/>
                    <a:pt x="43086" y="19724"/>
                    <a:pt x="63768" y="22246"/>
                  </a:cubicBezTo>
                  <a:cubicBezTo>
                    <a:pt x="85963" y="25272"/>
                    <a:pt x="105636" y="27290"/>
                    <a:pt x="124804" y="10139"/>
                  </a:cubicBezTo>
                  <a:cubicBezTo>
                    <a:pt x="138424" y="-1967"/>
                    <a:pt x="157088" y="-1463"/>
                    <a:pt x="175248" y="2573"/>
                  </a:cubicBezTo>
                  <a:cubicBezTo>
                    <a:pt x="348773" y="38892"/>
                    <a:pt x="522299" y="74707"/>
                    <a:pt x="695320" y="111531"/>
                  </a:cubicBezTo>
                  <a:cubicBezTo>
                    <a:pt x="713480" y="115566"/>
                    <a:pt x="726091" y="113044"/>
                    <a:pt x="740719" y="100433"/>
                  </a:cubicBezTo>
                  <a:cubicBezTo>
                    <a:pt x="787631" y="60078"/>
                    <a:pt x="846146" y="50494"/>
                    <a:pt x="905165" y="45450"/>
                  </a:cubicBezTo>
                  <a:cubicBezTo>
                    <a:pt x="934926" y="42928"/>
                    <a:pt x="965697" y="42928"/>
                    <a:pt x="995458" y="50494"/>
                  </a:cubicBezTo>
                  <a:cubicBezTo>
                    <a:pt x="1024716" y="58061"/>
                    <a:pt x="1029760" y="70671"/>
                    <a:pt x="1013114" y="94884"/>
                  </a:cubicBezTo>
                  <a:cubicBezTo>
                    <a:pt x="1003025" y="109513"/>
                    <a:pt x="991927" y="123133"/>
                    <a:pt x="982343" y="137761"/>
                  </a:cubicBezTo>
                  <a:cubicBezTo>
                    <a:pt x="974272" y="149868"/>
                    <a:pt x="961661" y="162479"/>
                    <a:pt x="980325" y="176603"/>
                  </a:cubicBezTo>
                  <a:cubicBezTo>
                    <a:pt x="985874" y="180638"/>
                    <a:pt x="982848" y="186187"/>
                    <a:pt x="977299" y="188205"/>
                  </a:cubicBezTo>
                  <a:cubicBezTo>
                    <a:pt x="958131" y="195771"/>
                    <a:pt x="963175" y="210904"/>
                    <a:pt x="966201" y="224020"/>
                  </a:cubicBezTo>
                  <a:cubicBezTo>
                    <a:pt x="971246" y="243692"/>
                    <a:pt x="978812" y="262357"/>
                    <a:pt x="983352" y="282030"/>
                  </a:cubicBezTo>
                  <a:cubicBezTo>
                    <a:pt x="988901" y="307756"/>
                    <a:pt x="978308" y="320871"/>
                    <a:pt x="952582" y="315827"/>
                  </a:cubicBezTo>
                  <a:cubicBezTo>
                    <a:pt x="858757" y="298676"/>
                    <a:pt x="775525" y="262861"/>
                    <a:pt x="721551" y="179125"/>
                  </a:cubicBezTo>
                  <a:cubicBezTo>
                    <a:pt x="714488" y="168027"/>
                    <a:pt x="705409" y="166010"/>
                    <a:pt x="694311" y="164496"/>
                  </a:cubicBezTo>
                  <a:cubicBezTo>
                    <a:pt x="590902" y="151381"/>
                    <a:pt x="487997" y="138266"/>
                    <a:pt x="384588" y="125655"/>
                  </a:cubicBezTo>
                  <a:cubicBezTo>
                    <a:pt x="307914" y="116071"/>
                    <a:pt x="231240" y="105982"/>
                    <a:pt x="155070" y="96397"/>
                  </a:cubicBezTo>
                  <a:cubicBezTo>
                    <a:pt x="131866" y="93371"/>
                    <a:pt x="113707" y="82778"/>
                    <a:pt x="106140" y="59069"/>
                  </a:cubicBezTo>
                  <a:cubicBezTo>
                    <a:pt x="102105" y="46963"/>
                    <a:pt x="92016" y="46459"/>
                    <a:pt x="82432" y="43936"/>
                  </a:cubicBezTo>
                  <a:cubicBezTo>
                    <a:pt x="55192" y="37379"/>
                    <a:pt x="27448" y="30821"/>
                    <a:pt x="209" y="24768"/>
                  </a:cubicBezTo>
                  <a:cubicBezTo>
                    <a:pt x="-295" y="22750"/>
                    <a:pt x="209" y="19724"/>
                    <a:pt x="713" y="17201"/>
                  </a:cubicBezTo>
                  <a:close/>
                </a:path>
              </a:pathLst>
            </a:custGeom>
            <a:grpFill/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Oval 43">
            <a:extLst>
              <a:ext uri="{FF2B5EF4-FFF2-40B4-BE49-F238E27FC236}">
                <a16:creationId xmlns:a16="http://schemas.microsoft.com/office/drawing/2014/main" id="{2CF65AA9-D8C7-4EE4-8804-15F6E03E3213}"/>
              </a:ext>
            </a:extLst>
          </p:cNvPr>
          <p:cNvSpPr/>
          <p:nvPr/>
        </p:nvSpPr>
        <p:spPr>
          <a:xfrm rot="220127">
            <a:off x="323529" y="5979920"/>
            <a:ext cx="3392877" cy="289724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reeform: Shape 44">
            <a:extLst>
              <a:ext uri="{FF2B5EF4-FFF2-40B4-BE49-F238E27FC236}">
                <a16:creationId xmlns:a16="http://schemas.microsoft.com/office/drawing/2014/main" id="{25175D15-B06A-4A64-B600-7C6D05DAA061}"/>
              </a:ext>
            </a:extLst>
          </p:cNvPr>
          <p:cNvSpPr/>
          <p:nvPr/>
        </p:nvSpPr>
        <p:spPr>
          <a:xfrm>
            <a:off x="4651244" y="2778435"/>
            <a:ext cx="309595" cy="361843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  <a:scene3d>
            <a:camera prst="orthographicFront">
              <a:rot lat="600000" lon="24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807468AA-C71A-494B-9393-DA1C034EA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0A5B7D0F-1E83-445D-98EA-1BB6B131CBC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92D0B1DF-DDE1-446E-87EC-EA23C07FE12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CC0E0E8-9932-413D-B6C3-2E16BE157EB3}"/>
              </a:ext>
            </a:extLst>
          </p:cNvPr>
          <p:cNvGrpSpPr/>
          <p:nvPr/>
        </p:nvGrpSpPr>
        <p:grpSpPr>
          <a:xfrm>
            <a:off x="4223789" y="1900462"/>
            <a:ext cx="3698080" cy="796636"/>
            <a:chOff x="4223789" y="1900462"/>
            <a:chExt cx="3698080" cy="7966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C10069-673A-42E0-A5D0-A1467D3BB4F3}"/>
                </a:ext>
              </a:extLst>
            </p:cNvPr>
            <p:cNvSpPr txBox="1"/>
            <p:nvPr/>
          </p:nvSpPr>
          <p:spPr>
            <a:xfrm>
              <a:off x="4223789" y="1900462"/>
              <a:ext cx="2232252" cy="34051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982CA8-7A97-4408-AB92-F64C0406EB12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32A45F3-54DE-493E-BDFF-B1B25D2C1850}"/>
              </a:ext>
            </a:extLst>
          </p:cNvPr>
          <p:cNvGrpSpPr/>
          <p:nvPr/>
        </p:nvGrpSpPr>
        <p:grpSpPr>
          <a:xfrm>
            <a:off x="4223789" y="3013293"/>
            <a:ext cx="3698080" cy="796636"/>
            <a:chOff x="4223789" y="3013293"/>
            <a:chExt cx="3698080" cy="7966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C0B0E8-E738-42C9-A707-4E3F7562E917}"/>
                </a:ext>
              </a:extLst>
            </p:cNvPr>
            <p:cNvSpPr txBox="1"/>
            <p:nvPr/>
          </p:nvSpPr>
          <p:spPr>
            <a:xfrm>
              <a:off x="4223789" y="3013293"/>
              <a:ext cx="2232252" cy="34051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74BAAC-0396-43D7-90A6-ABEE118C9FFF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5198575-6A01-4C2F-9069-AD615751236E}"/>
              </a:ext>
            </a:extLst>
          </p:cNvPr>
          <p:cNvGrpSpPr/>
          <p:nvPr/>
        </p:nvGrpSpPr>
        <p:grpSpPr>
          <a:xfrm>
            <a:off x="4223789" y="4126124"/>
            <a:ext cx="3698080" cy="796636"/>
            <a:chOff x="4223789" y="4126124"/>
            <a:chExt cx="3698080" cy="7966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1FFAEE-FDE0-4193-B303-6345E521D17E}"/>
                </a:ext>
              </a:extLst>
            </p:cNvPr>
            <p:cNvSpPr txBox="1"/>
            <p:nvPr/>
          </p:nvSpPr>
          <p:spPr>
            <a:xfrm>
              <a:off x="4223789" y="4126124"/>
              <a:ext cx="2232252" cy="34051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22B5FB-621C-4E56-9F63-1E0C5D81CBA8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F7EF3BA-1B82-4412-88D5-BD3AEAE7B89F}"/>
              </a:ext>
            </a:extLst>
          </p:cNvPr>
          <p:cNvGrpSpPr/>
          <p:nvPr/>
        </p:nvGrpSpPr>
        <p:grpSpPr>
          <a:xfrm>
            <a:off x="4223789" y="5238954"/>
            <a:ext cx="3698080" cy="796636"/>
            <a:chOff x="4223789" y="5238954"/>
            <a:chExt cx="3698080" cy="79663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AA0E7A-B817-41CA-BCE4-D96985027D46}"/>
                </a:ext>
              </a:extLst>
            </p:cNvPr>
            <p:cNvSpPr txBox="1"/>
            <p:nvPr/>
          </p:nvSpPr>
          <p:spPr>
            <a:xfrm>
              <a:off x="4223789" y="5238954"/>
              <a:ext cx="2232252" cy="34051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2798F8-6468-4F41-A159-D310DE2D5871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C6ADD-DB0B-498A-8212-A097BC473A00}"/>
              </a:ext>
            </a:extLst>
          </p:cNvPr>
          <p:cNvSpPr txBox="1"/>
          <p:nvPr/>
        </p:nvSpPr>
        <p:spPr>
          <a:xfrm>
            <a:off x="2024299" y="1800091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FFC8E-7AEF-4145-818D-75BD3710A4E8}"/>
              </a:ext>
            </a:extLst>
          </p:cNvPr>
          <p:cNvSpPr txBox="1"/>
          <p:nvPr/>
        </p:nvSpPr>
        <p:spPr>
          <a:xfrm>
            <a:off x="2024298" y="2279051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794FA6EA-8738-40E8-B0BF-8A37B8B8918A}"/>
              </a:ext>
            </a:extLst>
          </p:cNvPr>
          <p:cNvGraphicFramePr/>
          <p:nvPr/>
        </p:nvGraphicFramePr>
        <p:xfrm>
          <a:off x="3931888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121E6F34-502D-40DF-9473-DCBD1CA103EA}"/>
              </a:ext>
            </a:extLst>
          </p:cNvPr>
          <p:cNvGraphicFramePr/>
          <p:nvPr/>
        </p:nvGraphicFramePr>
        <p:xfrm>
          <a:off x="5452915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455DB464-0579-46F4-BB4A-FBF3B4207080}"/>
              </a:ext>
            </a:extLst>
          </p:cNvPr>
          <p:cNvGraphicFramePr/>
          <p:nvPr/>
        </p:nvGraphicFramePr>
        <p:xfrm>
          <a:off x="6973943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B0FF770A-576E-4114-9CEC-7DE135136790}"/>
              </a:ext>
            </a:extLst>
          </p:cNvPr>
          <p:cNvGraphicFramePr/>
          <p:nvPr/>
        </p:nvGraphicFramePr>
        <p:xfrm>
          <a:off x="849497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9F0F6842-E905-4A26-B584-49AC55DC7A10}"/>
              </a:ext>
            </a:extLst>
          </p:cNvPr>
          <p:cNvGraphicFramePr/>
          <p:nvPr/>
        </p:nvGraphicFramePr>
        <p:xfrm>
          <a:off x="241086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188DF5A-0FBC-419E-870D-2DC7F27A62E8}"/>
              </a:ext>
            </a:extLst>
          </p:cNvPr>
          <p:cNvSpPr txBox="1"/>
          <p:nvPr/>
        </p:nvSpPr>
        <p:spPr>
          <a:xfrm>
            <a:off x="267501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C237E-515A-48CF-99DD-7DA8CC726D9C}"/>
              </a:ext>
            </a:extLst>
          </p:cNvPr>
          <p:cNvSpPr txBox="1"/>
          <p:nvPr/>
        </p:nvSpPr>
        <p:spPr>
          <a:xfrm>
            <a:off x="875912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F76EE-9ABC-46CE-AAB9-4583F5282325}"/>
              </a:ext>
            </a:extLst>
          </p:cNvPr>
          <p:cNvSpPr txBox="1"/>
          <p:nvPr/>
        </p:nvSpPr>
        <p:spPr>
          <a:xfrm>
            <a:off x="4196040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4FDDE-605B-4FF2-BD9D-DFA16166F40A}"/>
              </a:ext>
            </a:extLst>
          </p:cNvPr>
          <p:cNvSpPr txBox="1"/>
          <p:nvPr/>
        </p:nvSpPr>
        <p:spPr>
          <a:xfrm>
            <a:off x="5717067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0753D-AC34-4AAD-B0FE-362168A25473}"/>
              </a:ext>
            </a:extLst>
          </p:cNvPr>
          <p:cNvSpPr txBox="1"/>
          <p:nvPr/>
        </p:nvSpPr>
        <p:spPr>
          <a:xfrm>
            <a:off x="7238095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4FE059-AB88-452D-B505-917B9954939D}"/>
              </a:ext>
            </a:extLst>
          </p:cNvPr>
          <p:cNvSpPr txBox="1"/>
          <p:nvPr/>
        </p:nvSpPr>
        <p:spPr>
          <a:xfrm>
            <a:off x="220423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31749-5796-4F86-8BD4-2845CA3A9DA7}"/>
              </a:ext>
            </a:extLst>
          </p:cNvPr>
          <p:cNvSpPr txBox="1"/>
          <p:nvPr/>
        </p:nvSpPr>
        <p:spPr>
          <a:xfrm>
            <a:off x="365644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797ED7-72C1-476D-A5AB-6A0977B31760}"/>
              </a:ext>
            </a:extLst>
          </p:cNvPr>
          <p:cNvSpPr txBox="1"/>
          <p:nvPr/>
        </p:nvSpPr>
        <p:spPr>
          <a:xfrm>
            <a:off x="607570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D751B1-1F05-436A-B900-A07AFA7D1D86}"/>
              </a:ext>
            </a:extLst>
          </p:cNvPr>
          <p:cNvSpPr txBox="1"/>
          <p:nvPr/>
        </p:nvSpPr>
        <p:spPr>
          <a:xfrm>
            <a:off x="752791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96018DA2-2CEE-4FB4-9C89-1803C079E9DE}"/>
              </a:ext>
            </a:extLst>
          </p:cNvPr>
          <p:cNvSpPr/>
          <p:nvPr/>
        </p:nvSpPr>
        <p:spPr>
          <a:xfrm>
            <a:off x="2316172" y="5232848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B7885298-7D4D-45C7-A0C3-0A6050802FE6}"/>
              </a:ext>
            </a:extLst>
          </p:cNvPr>
          <p:cNvSpPr/>
          <p:nvPr/>
        </p:nvSpPr>
        <p:spPr>
          <a:xfrm>
            <a:off x="2316172" y="6106892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3501A1-A397-4AC8-AA61-BABF221757A8}"/>
              </a:ext>
            </a:extLst>
          </p:cNvPr>
          <p:cNvSpPr txBox="1"/>
          <p:nvPr/>
        </p:nvSpPr>
        <p:spPr>
          <a:xfrm>
            <a:off x="2316172" y="5390666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8F7FAB0-63D4-40AE-89E1-377332627B36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70DE9C32-67A2-43BC-9CC6-237D5B4FC2F1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431">
              <a:extLst>
                <a:ext uri="{FF2B5EF4-FFF2-40B4-BE49-F238E27FC236}">
                  <a16:creationId xmlns:a16="http://schemas.microsoft.com/office/drawing/2014/main" id="{F72E61D0-67A7-4940-B11D-E5B6CA3ED1F7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32">
              <a:extLst>
                <a:ext uri="{FF2B5EF4-FFF2-40B4-BE49-F238E27FC236}">
                  <a16:creationId xmlns:a16="http://schemas.microsoft.com/office/drawing/2014/main" id="{297B4A06-677E-4C45-8C96-276A5E1C20EB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3">
              <a:extLst>
                <a:ext uri="{FF2B5EF4-FFF2-40B4-BE49-F238E27FC236}">
                  <a16:creationId xmlns:a16="http://schemas.microsoft.com/office/drawing/2014/main" id="{64E4164D-8D57-4679-99B3-D18D29C3908D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34">
              <a:extLst>
                <a:ext uri="{FF2B5EF4-FFF2-40B4-BE49-F238E27FC236}">
                  <a16:creationId xmlns:a16="http://schemas.microsoft.com/office/drawing/2014/main" id="{CF6A6700-7664-48ED-9FD7-BFD2BBF6D324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5">
              <a:extLst>
                <a:ext uri="{FF2B5EF4-FFF2-40B4-BE49-F238E27FC236}">
                  <a16:creationId xmlns:a16="http://schemas.microsoft.com/office/drawing/2014/main" id="{F72A6727-AA14-4878-9666-63C2977EE7ED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36">
              <a:extLst>
                <a:ext uri="{FF2B5EF4-FFF2-40B4-BE49-F238E27FC236}">
                  <a16:creationId xmlns:a16="http://schemas.microsoft.com/office/drawing/2014/main" id="{EF06BEB1-DA22-4733-8E5C-FD3E58DC7646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37">
              <a:extLst>
                <a:ext uri="{FF2B5EF4-FFF2-40B4-BE49-F238E27FC236}">
                  <a16:creationId xmlns:a16="http://schemas.microsoft.com/office/drawing/2014/main" id="{9A7BD7F1-42CB-47D4-913E-AA98BA44190F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38">
              <a:extLst>
                <a:ext uri="{FF2B5EF4-FFF2-40B4-BE49-F238E27FC236}">
                  <a16:creationId xmlns:a16="http://schemas.microsoft.com/office/drawing/2014/main" id="{EEDA87D9-5F77-4BEF-B059-2A03D65F37DF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39">
              <a:extLst>
                <a:ext uri="{FF2B5EF4-FFF2-40B4-BE49-F238E27FC236}">
                  <a16:creationId xmlns:a16="http://schemas.microsoft.com/office/drawing/2014/main" id="{3D9B9FC2-0DB6-4534-9742-96A7B18B1D8B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40">
              <a:extLst>
                <a:ext uri="{FF2B5EF4-FFF2-40B4-BE49-F238E27FC236}">
                  <a16:creationId xmlns:a16="http://schemas.microsoft.com/office/drawing/2014/main" id="{80619830-4AB5-4798-9BA2-781EFF08F613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0C4D431-50C9-4154-9448-73BAC94FE81D}"/>
              </a:ext>
            </a:extLst>
          </p:cNvPr>
          <p:cNvGrpSpPr/>
          <p:nvPr/>
        </p:nvGrpSpPr>
        <p:grpSpPr>
          <a:xfrm>
            <a:off x="9987765" y="1652197"/>
            <a:ext cx="1861761" cy="4706132"/>
            <a:chOff x="10070321" y="1591096"/>
            <a:chExt cx="1861761" cy="4706132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289E2C8-BDB3-4C95-AC6A-D2E0C0655C3B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F7AA5119-8555-4DB3-87BC-0356D79014E6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017C82F-4C79-4EA5-9897-11E91D6C7C1B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85DF41AB-20F9-436A-A738-06F31C2382BB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E8275EED-A7F6-4DFE-A602-EF0D07F2384F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73B0FE41-44B2-45E6-925B-DC615A4632DF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2E4DDBB6-2B4E-4D36-9E3C-06A800746D71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DCF55E90-9C87-4963-BB24-4A0E2BF4E23B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6079E0A4-8C52-417F-90EA-1E09A22D31B3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87D7B254-1D9E-4D6F-BAE2-97E619325B07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53E9FF-48DE-4BC6-823F-B67B022D23A6}"/>
              </a:ext>
            </a:extLst>
          </p:cNvPr>
          <p:cNvGrpSpPr/>
          <p:nvPr/>
        </p:nvGrpSpPr>
        <p:grpSpPr>
          <a:xfrm>
            <a:off x="1044270" y="1963864"/>
            <a:ext cx="4073270" cy="4073272"/>
            <a:chOff x="2599143" y="1799507"/>
            <a:chExt cx="3875328" cy="3875330"/>
          </a:xfrm>
        </p:grpSpPr>
        <p:sp>
          <p:nvSpPr>
            <p:cNvPr id="4" name="Parallelogram 25">
              <a:extLst>
                <a:ext uri="{FF2B5EF4-FFF2-40B4-BE49-F238E27FC236}">
                  <a16:creationId xmlns:a16="http://schemas.microsoft.com/office/drawing/2014/main" id="{31BF4B4C-DF15-4B9E-8DF7-EF8A1BF23223}"/>
                </a:ext>
              </a:extLst>
            </p:cNvPr>
            <p:cNvSpPr/>
            <p:nvPr/>
          </p:nvSpPr>
          <p:spPr>
            <a:xfrm rot="16200000" flipH="1">
              <a:off x="1201479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Parallelogram 25">
              <a:extLst>
                <a:ext uri="{FF2B5EF4-FFF2-40B4-BE49-F238E27FC236}">
                  <a16:creationId xmlns:a16="http://schemas.microsoft.com/office/drawing/2014/main" id="{564E4875-FA0C-4071-BCCD-800AB84BB0B4}"/>
                </a:ext>
              </a:extLst>
            </p:cNvPr>
            <p:cNvSpPr/>
            <p:nvPr/>
          </p:nvSpPr>
          <p:spPr>
            <a:xfrm rot="10800000" flipH="1">
              <a:off x="2599143" y="4594836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Parallelogram 25">
              <a:extLst>
                <a:ext uri="{FF2B5EF4-FFF2-40B4-BE49-F238E27FC236}">
                  <a16:creationId xmlns:a16="http://schemas.microsoft.com/office/drawing/2014/main" id="{BF1C4166-0DAC-49F4-A431-D272EF4B90DA}"/>
                </a:ext>
              </a:extLst>
            </p:cNvPr>
            <p:cNvSpPr/>
            <p:nvPr/>
          </p:nvSpPr>
          <p:spPr>
            <a:xfrm rot="5400000" flipH="1">
              <a:off x="3996806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9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Parallelogram 25">
              <a:extLst>
                <a:ext uri="{FF2B5EF4-FFF2-40B4-BE49-F238E27FC236}">
                  <a16:creationId xmlns:a16="http://schemas.microsoft.com/office/drawing/2014/main" id="{78AC5F0D-9DA9-4B70-9381-0856285F8BFD}"/>
                </a:ext>
              </a:extLst>
            </p:cNvPr>
            <p:cNvSpPr/>
            <p:nvPr/>
          </p:nvSpPr>
          <p:spPr>
            <a:xfrm flipH="1">
              <a:off x="3678188" y="1799507"/>
              <a:ext cx="2796283" cy="1080000"/>
            </a:xfrm>
            <a:custGeom>
              <a:avLst/>
              <a:gdLst/>
              <a:ahLst/>
              <a:cxnLst/>
              <a:rect l="l" t="t" r="r" b="b"/>
              <a:pathLst>
                <a:path w="2796283" h="1080000">
                  <a:moveTo>
                    <a:pt x="2796283" y="0"/>
                  </a:move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lnTo>
                    <a:pt x="2796283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4D8667-6681-44D5-ADDA-5A2C462571B2}"/>
              </a:ext>
            </a:extLst>
          </p:cNvPr>
          <p:cNvSpPr txBox="1"/>
          <p:nvPr/>
        </p:nvSpPr>
        <p:spPr>
          <a:xfrm>
            <a:off x="2356668" y="2346780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B3EDA-954F-42B1-BD2B-0359A4D09864}"/>
              </a:ext>
            </a:extLst>
          </p:cNvPr>
          <p:cNvSpPr txBox="1"/>
          <p:nvPr/>
        </p:nvSpPr>
        <p:spPr>
          <a:xfrm>
            <a:off x="1964561" y="5284887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91F41-8AC1-4B75-98F4-19ED8035AF69}"/>
              </a:ext>
            </a:extLst>
          </p:cNvPr>
          <p:cNvSpPr txBox="1"/>
          <p:nvPr/>
        </p:nvSpPr>
        <p:spPr>
          <a:xfrm rot="5400000">
            <a:off x="3629666" y="3969595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6C5A1-338A-4C9C-B00F-BF1AFA3AAF50}"/>
              </a:ext>
            </a:extLst>
          </p:cNvPr>
          <p:cNvSpPr txBox="1"/>
          <p:nvPr/>
        </p:nvSpPr>
        <p:spPr>
          <a:xfrm rot="5400000">
            <a:off x="697350" y="3619782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F7B799C1-6E83-47F7-9C6B-D36D4D3B38AD}"/>
              </a:ext>
            </a:extLst>
          </p:cNvPr>
          <p:cNvSpPr/>
          <p:nvPr/>
        </p:nvSpPr>
        <p:spPr>
          <a:xfrm>
            <a:off x="8630128" y="4069672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410084C5-6E0A-41B4-A6CA-45243AC9F62D}"/>
              </a:ext>
            </a:extLst>
          </p:cNvPr>
          <p:cNvSpPr/>
          <p:nvPr/>
        </p:nvSpPr>
        <p:spPr>
          <a:xfrm>
            <a:off x="5893816" y="4069672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AAEA3A2-280F-460F-A6A4-8C754113F6A6}"/>
              </a:ext>
            </a:extLst>
          </p:cNvPr>
          <p:cNvGrpSpPr/>
          <p:nvPr/>
        </p:nvGrpSpPr>
        <p:grpSpPr>
          <a:xfrm>
            <a:off x="6592872" y="3952621"/>
            <a:ext cx="1818547" cy="911229"/>
            <a:chOff x="3131840" y="2204864"/>
            <a:chExt cx="3096344" cy="9112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BA13D6-A290-47EF-BBB7-69997FE0DBB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EE2DD8-D284-40AE-AF95-954FB8BD16F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BE93549-66E1-4678-9D25-B8F3EE157302}"/>
              </a:ext>
            </a:extLst>
          </p:cNvPr>
          <p:cNvGrpSpPr/>
          <p:nvPr/>
        </p:nvGrpSpPr>
        <p:grpSpPr>
          <a:xfrm>
            <a:off x="9329184" y="3952621"/>
            <a:ext cx="1818547" cy="911229"/>
            <a:chOff x="3131840" y="2204864"/>
            <a:chExt cx="3096344" cy="9112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EF6FB8-56ED-449A-AEA8-3A3DDF803B2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ED219B-77AC-452A-BF8E-2222745A5F1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0" name="Oval 20">
            <a:extLst>
              <a:ext uri="{FF2B5EF4-FFF2-40B4-BE49-F238E27FC236}">
                <a16:creationId xmlns:a16="http://schemas.microsoft.com/office/drawing/2014/main" id="{0CE45B12-06C8-4669-8828-790B12C54545}"/>
              </a:ext>
            </a:extLst>
          </p:cNvPr>
          <p:cNvSpPr/>
          <p:nvPr/>
        </p:nvSpPr>
        <p:spPr>
          <a:xfrm>
            <a:off x="8630128" y="5242958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D3FCD12A-1D0D-4A74-9949-21CA5701A8C9}"/>
              </a:ext>
            </a:extLst>
          </p:cNvPr>
          <p:cNvSpPr/>
          <p:nvPr/>
        </p:nvSpPr>
        <p:spPr>
          <a:xfrm>
            <a:off x="5893816" y="5242958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ED92F473-E1B6-479F-9833-2A4FF03FEE10}"/>
              </a:ext>
            </a:extLst>
          </p:cNvPr>
          <p:cNvGrpSpPr/>
          <p:nvPr/>
        </p:nvGrpSpPr>
        <p:grpSpPr>
          <a:xfrm>
            <a:off x="6592872" y="5110519"/>
            <a:ext cx="1818547" cy="926617"/>
            <a:chOff x="3131840" y="2189476"/>
            <a:chExt cx="3096344" cy="9266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999199-B689-44B6-8C6A-E24F51E3CB72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43FE8C-3C73-422A-B26C-D0DA0F1B0FF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90BA64D2-CACD-4FCF-8ED2-DDDBBFE01760}"/>
              </a:ext>
            </a:extLst>
          </p:cNvPr>
          <p:cNvGrpSpPr/>
          <p:nvPr/>
        </p:nvGrpSpPr>
        <p:grpSpPr>
          <a:xfrm>
            <a:off x="9329184" y="5125907"/>
            <a:ext cx="1818547" cy="911229"/>
            <a:chOff x="3131840" y="2204864"/>
            <a:chExt cx="3096344" cy="9112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DCDBB0-71E0-4444-889C-37DB2C3207C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5B3D78-6D74-4EF1-862C-A7233C43A12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42E9414-9471-4BB9-A358-17A66A6B63FB}"/>
              </a:ext>
            </a:extLst>
          </p:cNvPr>
          <p:cNvGrpSpPr/>
          <p:nvPr/>
        </p:nvGrpSpPr>
        <p:grpSpPr>
          <a:xfrm>
            <a:off x="6037832" y="1768813"/>
            <a:ext cx="5109899" cy="1477328"/>
            <a:chOff x="3017859" y="4283314"/>
            <a:chExt cx="1249476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104286-16AF-464E-A300-2754A9D68823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AEA445-BA5C-4E0C-8830-6C7A79A30AAC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B97C7D5-A1D6-49C1-A3EE-D096A27C4CD2}"/>
              </a:ext>
            </a:extLst>
          </p:cNvPr>
          <p:cNvSpPr txBox="1"/>
          <p:nvPr/>
        </p:nvSpPr>
        <p:spPr>
          <a:xfrm>
            <a:off x="6037832" y="3513533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3CC9BDD0-9B3D-4331-8FE4-A730487869C2}"/>
              </a:ext>
            </a:extLst>
          </p:cNvPr>
          <p:cNvSpPr/>
          <p:nvPr/>
        </p:nvSpPr>
        <p:spPr>
          <a:xfrm>
            <a:off x="6034973" y="425799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B4A31223-348B-4FB9-B13D-3E393FE007A2}"/>
              </a:ext>
            </a:extLst>
          </p:cNvPr>
          <p:cNvSpPr/>
          <p:nvPr/>
        </p:nvSpPr>
        <p:spPr>
          <a:xfrm>
            <a:off x="8789003" y="421751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A2314F53-8CA1-457A-9D46-D75C32765EB2}"/>
              </a:ext>
            </a:extLst>
          </p:cNvPr>
          <p:cNvSpPr/>
          <p:nvPr/>
        </p:nvSpPr>
        <p:spPr>
          <a:xfrm rot="18805991">
            <a:off x="8778379" y="5378135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791A309A-738C-4570-8C5E-361EF3022F77}"/>
              </a:ext>
            </a:extLst>
          </p:cNvPr>
          <p:cNvSpPr/>
          <p:nvPr/>
        </p:nvSpPr>
        <p:spPr>
          <a:xfrm>
            <a:off x="6037414" y="542540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E7F831-80EE-4170-943A-42F7ADAB99AF}"/>
              </a:ext>
            </a:extLst>
          </p:cNvPr>
          <p:cNvSpPr txBox="1"/>
          <p:nvPr/>
        </p:nvSpPr>
        <p:spPr>
          <a:xfrm>
            <a:off x="2289319" y="4083700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A6682925-7B4A-4621-9768-1867B7117752}"/>
              </a:ext>
            </a:extLst>
          </p:cNvPr>
          <p:cNvSpPr>
            <a:spLocks noChangeAspect="1"/>
          </p:cNvSpPr>
          <p:nvPr/>
        </p:nvSpPr>
        <p:spPr>
          <a:xfrm rot="9900000">
            <a:off x="2818627" y="3435600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54EECA-81D9-4AF9-90EC-216E473E62AC}"/>
              </a:ext>
            </a:extLst>
          </p:cNvPr>
          <p:cNvSpPr txBox="1"/>
          <p:nvPr/>
        </p:nvSpPr>
        <p:spPr>
          <a:xfrm>
            <a:off x="6982320" y="1151878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8E885-DA6E-4BAE-A472-C8EF92607132}"/>
              </a:ext>
            </a:extLst>
          </p:cNvPr>
          <p:cNvSpPr txBox="1"/>
          <p:nvPr/>
        </p:nvSpPr>
        <p:spPr>
          <a:xfrm>
            <a:off x="6982320" y="505547"/>
            <a:ext cx="41586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AWESOME </a:t>
            </a:r>
            <a:r>
              <a:rPr lang="en-GB" altLang="ko-KR" sz="36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9DC2C-4A6F-4E95-83E2-CCC4DE1A167F}"/>
              </a:ext>
            </a:extLst>
          </p:cNvPr>
          <p:cNvSpPr txBox="1"/>
          <p:nvPr/>
        </p:nvSpPr>
        <p:spPr>
          <a:xfrm>
            <a:off x="7444509" y="3067068"/>
            <a:ext cx="3696436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535CE-7544-4E7E-89CC-2FD744945192}"/>
              </a:ext>
            </a:extLst>
          </p:cNvPr>
          <p:cNvSpPr txBox="1"/>
          <p:nvPr/>
        </p:nvSpPr>
        <p:spPr>
          <a:xfrm>
            <a:off x="7871690" y="4068891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4467F-886A-46F8-8C6A-6204F951ACEB}"/>
              </a:ext>
            </a:extLst>
          </p:cNvPr>
          <p:cNvSpPr txBox="1"/>
          <p:nvPr/>
        </p:nvSpPr>
        <p:spPr>
          <a:xfrm>
            <a:off x="433907" y="5269219"/>
            <a:ext cx="27711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1" name="L-Shape 35">
            <a:extLst>
              <a:ext uri="{FF2B5EF4-FFF2-40B4-BE49-F238E27FC236}">
                <a16:creationId xmlns:a16="http://schemas.microsoft.com/office/drawing/2014/main" id="{BB2DD958-D92B-4D09-9A03-C18DA608E853}"/>
              </a:ext>
            </a:extLst>
          </p:cNvPr>
          <p:cNvSpPr/>
          <p:nvPr/>
        </p:nvSpPr>
        <p:spPr>
          <a:xfrm rot="5400000">
            <a:off x="5317613" y="4824758"/>
            <a:ext cx="714954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L-Shape 36">
            <a:extLst>
              <a:ext uri="{FF2B5EF4-FFF2-40B4-BE49-F238E27FC236}">
                <a16:creationId xmlns:a16="http://schemas.microsoft.com/office/drawing/2014/main" id="{3E4D3081-7789-4B25-BCBB-865DCBFDE9F6}"/>
              </a:ext>
            </a:extLst>
          </p:cNvPr>
          <p:cNvSpPr/>
          <p:nvPr/>
        </p:nvSpPr>
        <p:spPr>
          <a:xfrm rot="5400000">
            <a:off x="6483378" y="4314927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-Shape 37">
            <a:extLst>
              <a:ext uri="{FF2B5EF4-FFF2-40B4-BE49-F238E27FC236}">
                <a16:creationId xmlns:a16="http://schemas.microsoft.com/office/drawing/2014/main" id="{9658B692-2D5F-40A8-B565-3858DBDFC177}"/>
              </a:ext>
            </a:extLst>
          </p:cNvPr>
          <p:cNvSpPr/>
          <p:nvPr/>
        </p:nvSpPr>
        <p:spPr>
          <a:xfrm rot="5400000">
            <a:off x="7648283" y="382583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L-Shape 38">
            <a:extLst>
              <a:ext uri="{FF2B5EF4-FFF2-40B4-BE49-F238E27FC236}">
                <a16:creationId xmlns:a16="http://schemas.microsoft.com/office/drawing/2014/main" id="{11F0C8A6-D558-4FCF-A6FF-227E54A7AABB}"/>
              </a:ext>
            </a:extLst>
          </p:cNvPr>
          <p:cNvSpPr/>
          <p:nvPr/>
        </p:nvSpPr>
        <p:spPr>
          <a:xfrm rot="5400000">
            <a:off x="8803339" y="332680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-Shape 39">
            <a:extLst>
              <a:ext uri="{FF2B5EF4-FFF2-40B4-BE49-F238E27FC236}">
                <a16:creationId xmlns:a16="http://schemas.microsoft.com/office/drawing/2014/main" id="{316F7F86-3094-4630-86EE-407326F04034}"/>
              </a:ext>
            </a:extLst>
          </p:cNvPr>
          <p:cNvSpPr/>
          <p:nvPr/>
        </p:nvSpPr>
        <p:spPr>
          <a:xfrm rot="5400000">
            <a:off x="4192979" y="5313333"/>
            <a:ext cx="634411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40">
            <a:extLst>
              <a:ext uri="{FF2B5EF4-FFF2-40B4-BE49-F238E27FC236}">
                <a16:creationId xmlns:a16="http://schemas.microsoft.com/office/drawing/2014/main" id="{3DF5B165-9F2F-47A3-9762-82D9D1E7B52B}"/>
              </a:ext>
            </a:extLst>
          </p:cNvPr>
          <p:cNvGrpSpPr/>
          <p:nvPr/>
        </p:nvGrpSpPr>
        <p:grpSpPr>
          <a:xfrm>
            <a:off x="6461417" y="1826518"/>
            <a:ext cx="1572552" cy="2723692"/>
            <a:chOff x="2158950" y="1606536"/>
            <a:chExt cx="1866716" cy="3233190"/>
          </a:xfrm>
          <a:solidFill>
            <a:schemeClr val="accent4"/>
          </a:solidFill>
        </p:grpSpPr>
        <p:sp>
          <p:nvSpPr>
            <p:cNvPr id="147" name="Oval 41">
              <a:extLst>
                <a:ext uri="{FF2B5EF4-FFF2-40B4-BE49-F238E27FC236}">
                  <a16:creationId xmlns:a16="http://schemas.microsoft.com/office/drawing/2014/main" id="{D7E330E4-1E1C-47E9-8591-E9971BA077FA}"/>
                </a:ext>
              </a:extLst>
            </p:cNvPr>
            <p:cNvSpPr/>
            <p:nvPr/>
          </p:nvSpPr>
          <p:spPr>
            <a:xfrm>
              <a:off x="2865472" y="1606536"/>
              <a:ext cx="599516" cy="599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Top Corners Rounded 42">
              <a:extLst>
                <a:ext uri="{FF2B5EF4-FFF2-40B4-BE49-F238E27FC236}">
                  <a16:creationId xmlns:a16="http://schemas.microsoft.com/office/drawing/2014/main" id="{873CDFD0-E2AB-4CF7-896D-2ACED82D7ED1}"/>
                </a:ext>
              </a:extLst>
            </p:cNvPr>
            <p:cNvSpPr/>
            <p:nvPr/>
          </p:nvSpPr>
          <p:spPr>
            <a:xfrm>
              <a:off x="2865471" y="2155699"/>
              <a:ext cx="599516" cy="13163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: Top Corners Rounded 43">
              <a:extLst>
                <a:ext uri="{FF2B5EF4-FFF2-40B4-BE49-F238E27FC236}">
                  <a16:creationId xmlns:a16="http://schemas.microsoft.com/office/drawing/2014/main" id="{64EB62B8-C93C-4EDC-A937-870039088C61}"/>
                </a:ext>
              </a:extLst>
            </p:cNvPr>
            <p:cNvSpPr/>
            <p:nvPr/>
          </p:nvSpPr>
          <p:spPr>
            <a:xfrm rot="10800000">
              <a:off x="2865472" y="3348727"/>
              <a:ext cx="299760" cy="149099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Top Corners Rounded 44">
              <a:extLst>
                <a:ext uri="{FF2B5EF4-FFF2-40B4-BE49-F238E27FC236}">
                  <a16:creationId xmlns:a16="http://schemas.microsoft.com/office/drawing/2014/main" id="{83B322B1-BD21-4613-8381-128B535D0161}"/>
                </a:ext>
              </a:extLst>
            </p:cNvPr>
            <p:cNvSpPr/>
            <p:nvPr/>
          </p:nvSpPr>
          <p:spPr>
            <a:xfrm rot="10800000">
              <a:off x="3610399" y="3508573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Top Corners Rounded 45">
              <a:extLst>
                <a:ext uri="{FF2B5EF4-FFF2-40B4-BE49-F238E27FC236}">
                  <a16:creationId xmlns:a16="http://schemas.microsoft.com/office/drawing/2014/main" id="{DD2CC1ED-290C-43DE-93B3-1557030886F5}"/>
                </a:ext>
              </a:extLst>
            </p:cNvPr>
            <p:cNvSpPr/>
            <p:nvPr/>
          </p:nvSpPr>
          <p:spPr>
            <a:xfrm rot="7070763">
              <a:off x="3429929" y="3104389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Top Corners Rounded 46">
              <a:extLst>
                <a:ext uri="{FF2B5EF4-FFF2-40B4-BE49-F238E27FC236}">
                  <a16:creationId xmlns:a16="http://schemas.microsoft.com/office/drawing/2014/main" id="{CCB49584-0BA1-4710-B332-D8705ECA954B}"/>
                </a:ext>
              </a:extLst>
            </p:cNvPr>
            <p:cNvSpPr/>
            <p:nvPr/>
          </p:nvSpPr>
          <p:spPr>
            <a:xfrm rot="6300000">
              <a:off x="3543696" y="2361865"/>
              <a:ext cx="239691" cy="7242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: Top Corners Rounded 47">
              <a:extLst>
                <a:ext uri="{FF2B5EF4-FFF2-40B4-BE49-F238E27FC236}">
                  <a16:creationId xmlns:a16="http://schemas.microsoft.com/office/drawing/2014/main" id="{BD35CA5A-3973-49C3-9B22-2B652A7C42DE}"/>
                </a:ext>
              </a:extLst>
            </p:cNvPr>
            <p:cNvSpPr/>
            <p:nvPr/>
          </p:nvSpPr>
          <p:spPr>
            <a:xfrm rot="13500000">
              <a:off x="2591367" y="2165530"/>
              <a:ext cx="239691" cy="110452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42FF9F2A-0DFE-4C91-926A-5820BF1A34AA}"/>
              </a:ext>
            </a:extLst>
          </p:cNvPr>
          <p:cNvSpPr txBox="1"/>
          <p:nvPr/>
        </p:nvSpPr>
        <p:spPr>
          <a:xfrm>
            <a:off x="8521787" y="1986823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</a:rPr>
              <a:t>SUCCESS BUSINESS</a:t>
            </a:r>
            <a:endParaRPr lang="ko-KR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7AC280D-B8CA-46F0-8E8B-22DE77D8372E}"/>
              </a:ext>
            </a:extLst>
          </p:cNvPr>
          <p:cNvSpPr txBox="1"/>
          <p:nvPr/>
        </p:nvSpPr>
        <p:spPr>
          <a:xfrm>
            <a:off x="4006390" y="5895797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6" name="Group 50">
            <a:extLst>
              <a:ext uri="{FF2B5EF4-FFF2-40B4-BE49-F238E27FC236}">
                <a16:creationId xmlns:a16="http://schemas.microsoft.com/office/drawing/2014/main" id="{70B3C055-1446-41FF-874B-599A85187553}"/>
              </a:ext>
            </a:extLst>
          </p:cNvPr>
          <p:cNvGrpSpPr/>
          <p:nvPr/>
        </p:nvGrpSpPr>
        <p:grpSpPr>
          <a:xfrm>
            <a:off x="1873877" y="4553004"/>
            <a:ext cx="3075726" cy="704881"/>
            <a:chOff x="1109958" y="5132809"/>
            <a:chExt cx="1720208" cy="704881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3F33F3A-BEA4-4A8E-9D3A-C235ECEF177F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A62981A-7FA3-4969-80BB-886D3119D3F4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96E8A3E6-670A-4807-8FEC-91F9B7E772B4}"/>
              </a:ext>
            </a:extLst>
          </p:cNvPr>
          <p:cNvSpPr txBox="1"/>
          <p:nvPr/>
        </p:nvSpPr>
        <p:spPr>
          <a:xfrm>
            <a:off x="5189383" y="539083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465B946-70FD-490F-B7E3-C069FDFC532B}"/>
              </a:ext>
            </a:extLst>
          </p:cNvPr>
          <p:cNvSpPr txBox="1"/>
          <p:nvPr/>
        </p:nvSpPr>
        <p:spPr>
          <a:xfrm>
            <a:off x="6372376" y="488587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F2CA6E5-3F89-4EC0-875F-389B35437363}"/>
              </a:ext>
            </a:extLst>
          </p:cNvPr>
          <p:cNvSpPr txBox="1"/>
          <p:nvPr/>
        </p:nvSpPr>
        <p:spPr>
          <a:xfrm>
            <a:off x="7555369" y="438091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9650A45-DD77-4EF1-824D-E1049E590014}"/>
              </a:ext>
            </a:extLst>
          </p:cNvPr>
          <p:cNvSpPr txBox="1"/>
          <p:nvPr/>
        </p:nvSpPr>
        <p:spPr>
          <a:xfrm>
            <a:off x="8738364" y="387595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3" name="Group 57">
            <a:extLst>
              <a:ext uri="{FF2B5EF4-FFF2-40B4-BE49-F238E27FC236}">
                <a16:creationId xmlns:a16="http://schemas.microsoft.com/office/drawing/2014/main" id="{61B7C071-D0A3-4961-B759-8B93B3FCD479}"/>
              </a:ext>
            </a:extLst>
          </p:cNvPr>
          <p:cNvGrpSpPr/>
          <p:nvPr/>
        </p:nvGrpSpPr>
        <p:grpSpPr>
          <a:xfrm>
            <a:off x="679827" y="5510587"/>
            <a:ext cx="3075726" cy="704881"/>
            <a:chOff x="1109958" y="5132809"/>
            <a:chExt cx="1720208" cy="704881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06A928E8-C2E1-4C09-8C00-7F77DB843D39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1A076E0-9F0A-4959-9C53-227BE6DD3532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6" name="Group 60">
            <a:extLst>
              <a:ext uri="{FF2B5EF4-FFF2-40B4-BE49-F238E27FC236}">
                <a16:creationId xmlns:a16="http://schemas.microsoft.com/office/drawing/2014/main" id="{3D289D3F-9704-4E99-9312-F32DA0861CDD}"/>
              </a:ext>
            </a:extLst>
          </p:cNvPr>
          <p:cNvGrpSpPr/>
          <p:nvPr/>
        </p:nvGrpSpPr>
        <p:grpSpPr>
          <a:xfrm>
            <a:off x="2820412" y="3595421"/>
            <a:ext cx="3075726" cy="704881"/>
            <a:chOff x="1109958" y="5132809"/>
            <a:chExt cx="1720208" cy="704881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E54FA4D0-7202-42D6-86ED-C5316D8A60D2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03732CE-5D9C-475F-A971-23104227E879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9" name="Group 63">
            <a:extLst>
              <a:ext uri="{FF2B5EF4-FFF2-40B4-BE49-F238E27FC236}">
                <a16:creationId xmlns:a16="http://schemas.microsoft.com/office/drawing/2014/main" id="{371F8D83-F4AA-4F42-B4EB-D800E6033F35}"/>
              </a:ext>
            </a:extLst>
          </p:cNvPr>
          <p:cNvGrpSpPr/>
          <p:nvPr/>
        </p:nvGrpSpPr>
        <p:grpSpPr>
          <a:xfrm>
            <a:off x="2820412" y="2637838"/>
            <a:ext cx="3075726" cy="704881"/>
            <a:chOff x="1109958" y="5132809"/>
            <a:chExt cx="1720208" cy="704881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2858AE0-7E2C-4752-B106-3DCE1CF8978F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D279BC9-91A6-4AA2-B0F8-A39DC58EA13C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2" name="Group 66">
            <a:extLst>
              <a:ext uri="{FF2B5EF4-FFF2-40B4-BE49-F238E27FC236}">
                <a16:creationId xmlns:a16="http://schemas.microsoft.com/office/drawing/2014/main" id="{0C5F9185-7517-448C-8812-B4168BCEDBCE}"/>
              </a:ext>
            </a:extLst>
          </p:cNvPr>
          <p:cNvGrpSpPr/>
          <p:nvPr/>
        </p:nvGrpSpPr>
        <p:grpSpPr>
          <a:xfrm>
            <a:off x="3766948" y="1680255"/>
            <a:ext cx="3075726" cy="704881"/>
            <a:chOff x="1109958" y="5132809"/>
            <a:chExt cx="1720208" cy="704881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50F84CF-1CB2-4BED-83B2-D8B7F7802D00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56E01A66-9B0A-404B-BB43-6B9D33D56504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2">
            <a:extLst>
              <a:ext uri="{FF2B5EF4-FFF2-40B4-BE49-F238E27FC236}">
                <a16:creationId xmlns:a16="http://schemas.microsoft.com/office/drawing/2014/main" id="{FFD8D369-02B4-4255-9187-D9213E5B2593}"/>
              </a:ext>
            </a:extLst>
          </p:cNvPr>
          <p:cNvSpPr/>
          <p:nvPr/>
        </p:nvSpPr>
        <p:spPr>
          <a:xfrm>
            <a:off x="8360695" y="3278748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Oval 38">
            <a:extLst>
              <a:ext uri="{FF2B5EF4-FFF2-40B4-BE49-F238E27FC236}">
                <a16:creationId xmlns:a16="http://schemas.microsoft.com/office/drawing/2014/main" id="{E4260095-74EA-49D2-9270-3DD2D6424B39}"/>
              </a:ext>
            </a:extLst>
          </p:cNvPr>
          <p:cNvSpPr/>
          <p:nvPr/>
        </p:nvSpPr>
        <p:spPr>
          <a:xfrm>
            <a:off x="8360695" y="4337888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Oval 38">
            <a:extLst>
              <a:ext uri="{FF2B5EF4-FFF2-40B4-BE49-F238E27FC236}">
                <a16:creationId xmlns:a16="http://schemas.microsoft.com/office/drawing/2014/main" id="{A02305B7-3AAF-4461-87C5-90B0396650F6}"/>
              </a:ext>
            </a:extLst>
          </p:cNvPr>
          <p:cNvSpPr/>
          <p:nvPr/>
        </p:nvSpPr>
        <p:spPr>
          <a:xfrm>
            <a:off x="8360695" y="5377176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6" name="Group 108">
            <a:extLst>
              <a:ext uri="{FF2B5EF4-FFF2-40B4-BE49-F238E27FC236}">
                <a16:creationId xmlns:a16="http://schemas.microsoft.com/office/drawing/2014/main" id="{165BD018-5672-459C-A0A7-E307A29D20CD}"/>
              </a:ext>
            </a:extLst>
          </p:cNvPr>
          <p:cNvGrpSpPr/>
          <p:nvPr/>
        </p:nvGrpSpPr>
        <p:grpSpPr>
          <a:xfrm>
            <a:off x="3971604" y="2363462"/>
            <a:ext cx="4277046" cy="3283602"/>
            <a:chOff x="2080049" y="3221897"/>
            <a:chExt cx="3180918" cy="2442077"/>
          </a:xfrm>
        </p:grpSpPr>
        <p:sp>
          <p:nvSpPr>
            <p:cNvPr id="7" name="Freeform: Shape 109">
              <a:extLst>
                <a:ext uri="{FF2B5EF4-FFF2-40B4-BE49-F238E27FC236}">
                  <a16:creationId xmlns:a16="http://schemas.microsoft.com/office/drawing/2014/main" id="{4A32883F-24D7-420B-AAAF-90A73A8943D3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10">
              <a:extLst>
                <a:ext uri="{FF2B5EF4-FFF2-40B4-BE49-F238E27FC236}">
                  <a16:creationId xmlns:a16="http://schemas.microsoft.com/office/drawing/2014/main" id="{0649B7AF-A38C-487B-B9B3-99CB78DA2BDC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1">
              <a:extLst>
                <a:ext uri="{FF2B5EF4-FFF2-40B4-BE49-F238E27FC236}">
                  <a16:creationId xmlns:a16="http://schemas.microsoft.com/office/drawing/2014/main" id="{19174E9B-16F7-4107-B450-3CC9AE966864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2">
              <a:extLst>
                <a:ext uri="{FF2B5EF4-FFF2-40B4-BE49-F238E27FC236}">
                  <a16:creationId xmlns:a16="http://schemas.microsoft.com/office/drawing/2014/main" id="{4FC0011F-9D83-4123-BF6D-64F293634FB7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3">
              <a:extLst>
                <a:ext uri="{FF2B5EF4-FFF2-40B4-BE49-F238E27FC236}">
                  <a16:creationId xmlns:a16="http://schemas.microsoft.com/office/drawing/2014/main" id="{A3D99A7E-CCC3-44E3-8ADC-B89F9734F366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485EB63-8798-4F2D-913B-A158935CBFB0}"/>
              </a:ext>
            </a:extLst>
          </p:cNvPr>
          <p:cNvSpPr>
            <a:spLocks/>
          </p:cNvSpPr>
          <p:nvPr/>
        </p:nvSpPr>
        <p:spPr>
          <a:xfrm>
            <a:off x="8560048" y="4539003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D11AD2D-94BC-4BAD-803F-B820E8867FDA}"/>
              </a:ext>
            </a:extLst>
          </p:cNvPr>
          <p:cNvSpPr>
            <a:spLocks noChangeAspect="1"/>
          </p:cNvSpPr>
          <p:nvPr/>
        </p:nvSpPr>
        <p:spPr>
          <a:xfrm rot="8580000">
            <a:off x="8538778" y="345902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2D2EE02C-3A7F-42E6-9DD7-218A05B8CFE4}"/>
              </a:ext>
            </a:extLst>
          </p:cNvPr>
          <p:cNvSpPr>
            <a:spLocks noChangeAspect="1"/>
          </p:cNvSpPr>
          <p:nvPr/>
        </p:nvSpPr>
        <p:spPr>
          <a:xfrm>
            <a:off x="8538701" y="5593650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5" name="Group 35">
            <a:extLst>
              <a:ext uri="{FF2B5EF4-FFF2-40B4-BE49-F238E27FC236}">
                <a16:creationId xmlns:a16="http://schemas.microsoft.com/office/drawing/2014/main" id="{DB02EE9A-CA7B-466C-9F14-27582FE1440F}"/>
              </a:ext>
            </a:extLst>
          </p:cNvPr>
          <p:cNvGrpSpPr/>
          <p:nvPr/>
        </p:nvGrpSpPr>
        <p:grpSpPr>
          <a:xfrm>
            <a:off x="9312884" y="3174472"/>
            <a:ext cx="2223653" cy="892552"/>
            <a:chOff x="592509" y="1556792"/>
            <a:chExt cx="1293722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6D0D0D-4246-4E09-9196-287E56C2E831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BBE847-BFDA-473F-A0BC-75BB6033CB12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4A4B5B9A-4491-4C54-88AB-0FE76BB077B2}"/>
              </a:ext>
            </a:extLst>
          </p:cNvPr>
          <p:cNvGrpSpPr/>
          <p:nvPr/>
        </p:nvGrpSpPr>
        <p:grpSpPr>
          <a:xfrm>
            <a:off x="9312884" y="4233612"/>
            <a:ext cx="2223653" cy="892552"/>
            <a:chOff x="592509" y="1556792"/>
            <a:chExt cx="1293722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F008E1-FB8B-4570-997F-430B123F32F4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0754A4-8E7A-495B-803C-3A69B81DC254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9EAE1AD4-CF6F-4C79-8A37-687C13AE11E2}"/>
              </a:ext>
            </a:extLst>
          </p:cNvPr>
          <p:cNvGrpSpPr/>
          <p:nvPr/>
        </p:nvGrpSpPr>
        <p:grpSpPr>
          <a:xfrm>
            <a:off x="9312884" y="5272900"/>
            <a:ext cx="2223653" cy="892552"/>
            <a:chOff x="592509" y="1556792"/>
            <a:chExt cx="1293722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B98334-8F8D-4E5B-929A-955BBE7DD1BA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5182C0-BEEA-4507-BC25-C8E5C807ECF8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EDA723A-FB98-4BE6-AE22-01FCF24F5F92}"/>
              </a:ext>
            </a:extLst>
          </p:cNvPr>
          <p:cNvGrpSpPr/>
          <p:nvPr/>
        </p:nvGrpSpPr>
        <p:grpSpPr>
          <a:xfrm>
            <a:off x="7878635" y="1752325"/>
            <a:ext cx="3657901" cy="1292662"/>
            <a:chOff x="7943549" y="1666600"/>
            <a:chExt cx="3515026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110F3F-3687-461D-BC35-C7E45B705D9A}"/>
                </a:ext>
              </a:extLst>
            </p:cNvPr>
            <p:cNvSpPr txBox="1"/>
            <p:nvPr/>
          </p:nvSpPr>
          <p:spPr>
            <a:xfrm>
              <a:off x="7943549" y="1666600"/>
              <a:ext cx="351502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4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125425-4EC9-4CB2-BEB4-3A8017AEC9C8}"/>
                </a:ext>
              </a:extLst>
            </p:cNvPr>
            <p:cNvSpPr txBox="1"/>
            <p:nvPr/>
          </p:nvSpPr>
          <p:spPr>
            <a:xfrm>
              <a:off x="7943549" y="2128265"/>
              <a:ext cx="35150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sp>
        <p:nvSpPr>
          <p:cNvPr id="27" name="Oval 32">
            <a:extLst>
              <a:ext uri="{FF2B5EF4-FFF2-40B4-BE49-F238E27FC236}">
                <a16:creationId xmlns:a16="http://schemas.microsoft.com/office/drawing/2014/main" id="{E3A5370A-7833-487F-A897-3C93C41D889C}"/>
              </a:ext>
            </a:extLst>
          </p:cNvPr>
          <p:cNvSpPr/>
          <p:nvPr/>
        </p:nvSpPr>
        <p:spPr>
          <a:xfrm flipH="1">
            <a:off x="3147306" y="3321182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52817EBC-D464-4533-9051-EBFEC9EB8ECD}"/>
              </a:ext>
            </a:extLst>
          </p:cNvPr>
          <p:cNvSpPr/>
          <p:nvPr/>
        </p:nvSpPr>
        <p:spPr>
          <a:xfrm flipH="1">
            <a:off x="3147306" y="4380322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9" name="Group 35">
            <a:extLst>
              <a:ext uri="{FF2B5EF4-FFF2-40B4-BE49-F238E27FC236}">
                <a16:creationId xmlns:a16="http://schemas.microsoft.com/office/drawing/2014/main" id="{EBB570EC-CF68-4CE4-9032-5DB1C02FB4EE}"/>
              </a:ext>
            </a:extLst>
          </p:cNvPr>
          <p:cNvGrpSpPr/>
          <p:nvPr/>
        </p:nvGrpSpPr>
        <p:grpSpPr>
          <a:xfrm flipH="1">
            <a:off x="655464" y="3216906"/>
            <a:ext cx="2223653" cy="892552"/>
            <a:chOff x="592509" y="1556792"/>
            <a:chExt cx="1293722" cy="8925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4D6DF5-C437-4548-8EF7-261EE97A052F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2F4B37-A3AC-4521-A971-2D3182B1A8BB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9">
            <a:extLst>
              <a:ext uri="{FF2B5EF4-FFF2-40B4-BE49-F238E27FC236}">
                <a16:creationId xmlns:a16="http://schemas.microsoft.com/office/drawing/2014/main" id="{613F07B4-5C05-45FE-B9ED-4D3E212E856C}"/>
              </a:ext>
            </a:extLst>
          </p:cNvPr>
          <p:cNvGrpSpPr/>
          <p:nvPr/>
        </p:nvGrpSpPr>
        <p:grpSpPr>
          <a:xfrm flipH="1">
            <a:off x="655464" y="4276046"/>
            <a:ext cx="2223653" cy="892552"/>
            <a:chOff x="592509" y="1556792"/>
            <a:chExt cx="1293722" cy="89255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45B90A-BF65-4F8E-92E5-4CDD6BA28473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A1823D-7AE3-4558-8C71-D4D829335B00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38">
            <a:extLst>
              <a:ext uri="{FF2B5EF4-FFF2-40B4-BE49-F238E27FC236}">
                <a16:creationId xmlns:a16="http://schemas.microsoft.com/office/drawing/2014/main" id="{D15F4C7F-B1B0-458F-8E68-948BE198B087}"/>
              </a:ext>
            </a:extLst>
          </p:cNvPr>
          <p:cNvSpPr/>
          <p:nvPr/>
        </p:nvSpPr>
        <p:spPr>
          <a:xfrm flipH="1">
            <a:off x="3147306" y="5419610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7D946BD3-D6AB-47FD-B9EA-89DF910D9B8D}"/>
              </a:ext>
            </a:extLst>
          </p:cNvPr>
          <p:cNvGrpSpPr/>
          <p:nvPr/>
        </p:nvGrpSpPr>
        <p:grpSpPr>
          <a:xfrm flipH="1">
            <a:off x="655464" y="5315334"/>
            <a:ext cx="2223653" cy="892552"/>
            <a:chOff x="592509" y="1556792"/>
            <a:chExt cx="1293722" cy="89255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3A1F2E-D77E-40C5-A44B-9ABF2BDBB071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E45B9E-451E-4BE9-BD41-B7A934422457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176A2E0-6209-495F-A76E-AF8059287FE2}"/>
              </a:ext>
            </a:extLst>
          </p:cNvPr>
          <p:cNvGrpSpPr/>
          <p:nvPr/>
        </p:nvGrpSpPr>
        <p:grpSpPr>
          <a:xfrm flipH="1">
            <a:off x="655465" y="1794759"/>
            <a:ext cx="3657901" cy="1292662"/>
            <a:chOff x="7943549" y="1666600"/>
            <a:chExt cx="3515026" cy="12926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2B9DA7-46A0-49C7-AAA6-8FC0F6354A4B}"/>
                </a:ext>
              </a:extLst>
            </p:cNvPr>
            <p:cNvSpPr txBox="1"/>
            <p:nvPr/>
          </p:nvSpPr>
          <p:spPr>
            <a:xfrm>
              <a:off x="7943549" y="1666600"/>
              <a:ext cx="351502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AB6CD3-84F6-4474-AC16-FF7A2AEDB90D}"/>
                </a:ext>
              </a:extLst>
            </p:cNvPr>
            <p:cNvSpPr txBox="1"/>
            <p:nvPr/>
          </p:nvSpPr>
          <p:spPr>
            <a:xfrm>
              <a:off x="7943549" y="2128265"/>
              <a:ext cx="35150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057D06B6-58B2-4059-ACFB-103E8FCCF2DD}"/>
              </a:ext>
            </a:extLst>
          </p:cNvPr>
          <p:cNvSpPr/>
          <p:nvPr/>
        </p:nvSpPr>
        <p:spPr>
          <a:xfrm flipH="1">
            <a:off x="3312702" y="5580677"/>
            <a:ext cx="332943" cy="33294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19BEF2B1-E793-450C-BAF9-C960834F83F6}"/>
              </a:ext>
            </a:extLst>
          </p:cNvPr>
          <p:cNvSpPr/>
          <p:nvPr/>
        </p:nvSpPr>
        <p:spPr>
          <a:xfrm rot="2700000">
            <a:off x="3374079" y="3451965"/>
            <a:ext cx="247534" cy="44378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F1332683-D497-468F-A920-34300603DC9F}"/>
              </a:ext>
            </a:extLst>
          </p:cNvPr>
          <p:cNvSpPr/>
          <p:nvPr/>
        </p:nvSpPr>
        <p:spPr>
          <a:xfrm>
            <a:off x="3323604" y="4578947"/>
            <a:ext cx="306685" cy="2870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">
            <a:extLst>
              <a:ext uri="{FF2B5EF4-FFF2-40B4-BE49-F238E27FC236}">
                <a16:creationId xmlns:a16="http://schemas.microsoft.com/office/drawing/2014/main" id="{92368634-553D-4808-BCA1-9DED409EBFC2}"/>
              </a:ext>
            </a:extLst>
          </p:cNvPr>
          <p:cNvGrpSpPr/>
          <p:nvPr/>
        </p:nvGrpSpPr>
        <p:grpSpPr>
          <a:xfrm>
            <a:off x="6872102" y="692695"/>
            <a:ext cx="4466856" cy="1175819"/>
            <a:chOff x="6665543" y="2749602"/>
            <a:chExt cx="2777847" cy="11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CAA947-1E7B-4C26-BC39-8A24DDC40F0D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D2BB1C-0C8B-449E-B532-A86FAF5A8B3C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B0909D62-7AD9-430D-B346-3160FEC0B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63B707A1-6563-41A3-A3E4-344DFE6882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26CEB864-817D-4174-9A7D-D97FCA30862C}"/>
              </a:ext>
            </a:extLst>
          </p:cNvPr>
          <p:cNvGrpSpPr/>
          <p:nvPr/>
        </p:nvGrpSpPr>
        <p:grpSpPr>
          <a:xfrm>
            <a:off x="7662267" y="1715003"/>
            <a:ext cx="3888000" cy="954109"/>
            <a:chOff x="-311418" y="4171820"/>
            <a:chExt cx="2741025" cy="11503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690D1C-F06A-4757-A631-1A216F2E9E8C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9EAE18-AF17-4F77-9A1B-E57E37FC1925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E7A683BD-3987-44E0-B1D4-349FE6FBA835}"/>
              </a:ext>
            </a:extLst>
          </p:cNvPr>
          <p:cNvGrpSpPr/>
          <p:nvPr/>
        </p:nvGrpSpPr>
        <p:grpSpPr>
          <a:xfrm>
            <a:off x="8629080" y="3367555"/>
            <a:ext cx="2808000" cy="1138472"/>
            <a:chOff x="-311417" y="4140067"/>
            <a:chExt cx="2778246" cy="8830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8C0060-321A-48A2-AFED-527FCFA99476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CD5E1D-B4D4-4DFD-9551-FA0BBF21FFF3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DB58390-14BE-4BBD-93C2-ED389980FD57}"/>
              </a:ext>
            </a:extLst>
          </p:cNvPr>
          <p:cNvGrpSpPr/>
          <p:nvPr/>
        </p:nvGrpSpPr>
        <p:grpSpPr>
          <a:xfrm>
            <a:off x="7662267" y="5204472"/>
            <a:ext cx="3888000" cy="910893"/>
            <a:chOff x="-311418" y="4171821"/>
            <a:chExt cx="2712798" cy="109821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1D978F-B5CD-4A7E-B6CC-68F35F953CE3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CAD6D5-56C9-4347-8504-99D825F6B1FB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F5970BA-9075-4364-A500-B53E0DF12F4F}"/>
              </a:ext>
            </a:extLst>
          </p:cNvPr>
          <p:cNvSpPr txBox="1"/>
          <p:nvPr/>
        </p:nvSpPr>
        <p:spPr>
          <a:xfrm>
            <a:off x="5251892" y="4119996"/>
            <a:ext cx="2005978" cy="707886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Here</a:t>
            </a: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5AB199D0-F5B7-4019-A7F5-ED345EF82F2F}"/>
              </a:ext>
            </a:extLst>
          </p:cNvPr>
          <p:cNvSpPr/>
          <p:nvPr/>
        </p:nvSpPr>
        <p:spPr>
          <a:xfrm>
            <a:off x="6672371" y="5116041"/>
            <a:ext cx="720000" cy="72000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34727F22-4E53-4F1B-A41B-285866AD25CC}"/>
              </a:ext>
            </a:extLst>
          </p:cNvPr>
          <p:cNvSpPr/>
          <p:nvPr/>
        </p:nvSpPr>
        <p:spPr>
          <a:xfrm>
            <a:off x="7615160" y="3554129"/>
            <a:ext cx="720000" cy="720000"/>
          </a:xfrm>
          <a:prstGeom prst="ellipse">
            <a:avLst/>
          </a:pr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D87514EA-7B25-4F62-A0BA-EC9AF72D7331}"/>
              </a:ext>
            </a:extLst>
          </p:cNvPr>
          <p:cNvSpPr/>
          <p:nvPr/>
        </p:nvSpPr>
        <p:spPr>
          <a:xfrm>
            <a:off x="6653582" y="1877140"/>
            <a:ext cx="720000" cy="720000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0CED535-3186-4016-A258-6ADA370183F7}"/>
              </a:ext>
            </a:extLst>
          </p:cNvPr>
          <p:cNvSpPr/>
          <p:nvPr/>
        </p:nvSpPr>
        <p:spPr>
          <a:xfrm>
            <a:off x="6867639" y="531483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540F5940-5AB0-4E30-98C8-CC1BAA5733B5}"/>
              </a:ext>
            </a:extLst>
          </p:cNvPr>
          <p:cNvSpPr/>
          <p:nvPr/>
        </p:nvSpPr>
        <p:spPr>
          <a:xfrm rot="2700000">
            <a:off x="7842200" y="36763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9C212894-7017-4BDF-B8FF-73E0D42C095E}"/>
              </a:ext>
            </a:extLst>
          </p:cNvPr>
          <p:cNvSpPr>
            <a:spLocks noChangeAspect="1"/>
          </p:cNvSpPr>
          <p:nvPr/>
        </p:nvSpPr>
        <p:spPr>
          <a:xfrm>
            <a:off x="6829082" y="2049279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253C0B5C-9069-44EA-BD94-4CEB4D091288}"/>
              </a:ext>
            </a:extLst>
          </p:cNvPr>
          <p:cNvSpPr/>
          <p:nvPr/>
        </p:nvSpPr>
        <p:spPr>
          <a:xfrm rot="2700000">
            <a:off x="6031810" y="3066765"/>
            <a:ext cx="477830" cy="117084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9C97DB4-2D92-4BFB-935D-48E255093C3D}"/>
              </a:ext>
            </a:extLst>
          </p:cNvPr>
          <p:cNvGrpSpPr/>
          <p:nvPr/>
        </p:nvGrpSpPr>
        <p:grpSpPr>
          <a:xfrm>
            <a:off x="926140" y="1827986"/>
            <a:ext cx="10339723" cy="4210027"/>
            <a:chOff x="913321" y="1819193"/>
            <a:chExt cx="10339723" cy="4210027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B537D7B1-19A5-442C-AC58-F84E149E8D1B}"/>
                </a:ext>
              </a:extLst>
            </p:cNvPr>
            <p:cNvSpPr/>
            <p:nvPr/>
          </p:nvSpPr>
          <p:spPr>
            <a:xfrm>
              <a:off x="913321" y="4121220"/>
              <a:ext cx="4932000" cy="190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3BB9D537-0BBF-4821-986D-6FE8F34062C1}"/>
                </a:ext>
              </a:extLst>
            </p:cNvPr>
            <p:cNvSpPr/>
            <p:nvPr/>
          </p:nvSpPr>
          <p:spPr>
            <a:xfrm>
              <a:off x="913321" y="1826227"/>
              <a:ext cx="4932000" cy="1908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9EE74866-F7F3-4449-896C-0732DA3DC140}"/>
                </a:ext>
              </a:extLst>
            </p:cNvPr>
            <p:cNvSpPr/>
            <p:nvPr/>
          </p:nvSpPr>
          <p:spPr>
            <a:xfrm>
              <a:off x="6321044" y="4114186"/>
              <a:ext cx="4932000" cy="1908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3">
              <a:extLst>
                <a:ext uri="{FF2B5EF4-FFF2-40B4-BE49-F238E27FC236}">
                  <a16:creationId xmlns:a16="http://schemas.microsoft.com/office/drawing/2014/main" id="{3E525F0C-BFBC-4464-82A4-1592456A928A}"/>
                </a:ext>
              </a:extLst>
            </p:cNvPr>
            <p:cNvSpPr/>
            <p:nvPr/>
          </p:nvSpPr>
          <p:spPr>
            <a:xfrm>
              <a:off x="6321044" y="1819193"/>
              <a:ext cx="4932000" cy="190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9EEE6314-8020-4F0A-84FD-5B5BFFF80177}"/>
              </a:ext>
            </a:extLst>
          </p:cNvPr>
          <p:cNvGrpSpPr/>
          <p:nvPr/>
        </p:nvGrpSpPr>
        <p:grpSpPr>
          <a:xfrm>
            <a:off x="4903166" y="2740164"/>
            <a:ext cx="2385670" cy="2385670"/>
            <a:chOff x="3851920" y="1851670"/>
            <a:chExt cx="1944216" cy="1944216"/>
          </a:xfrm>
        </p:grpSpPr>
        <p:sp>
          <p:nvSpPr>
            <p:cNvPr id="9" name="Pie 45">
              <a:extLst>
                <a:ext uri="{FF2B5EF4-FFF2-40B4-BE49-F238E27FC236}">
                  <a16:creationId xmlns:a16="http://schemas.microsoft.com/office/drawing/2014/main" id="{20A8225E-3FF0-4196-A52D-38D0C3DD00F8}"/>
                </a:ext>
              </a:extLst>
            </p:cNvPr>
            <p:cNvSpPr/>
            <p:nvPr/>
          </p:nvSpPr>
          <p:spPr>
            <a:xfrm>
              <a:off x="3851920" y="1923678"/>
              <a:ext cx="1872208" cy="1872208"/>
            </a:xfrm>
            <a:prstGeom prst="pie">
              <a:avLst>
                <a:gd name="adj1" fmla="val 5387763"/>
                <a:gd name="adj2" fmla="val 1073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51">
              <a:extLst>
                <a:ext uri="{FF2B5EF4-FFF2-40B4-BE49-F238E27FC236}">
                  <a16:creationId xmlns:a16="http://schemas.microsoft.com/office/drawing/2014/main" id="{6A7CB184-EC61-4C46-B565-AA8F91CACAB2}"/>
                </a:ext>
              </a:extLst>
            </p:cNvPr>
            <p:cNvSpPr/>
            <p:nvPr/>
          </p:nvSpPr>
          <p:spPr>
            <a:xfrm>
              <a:off x="3851920" y="1851670"/>
              <a:ext cx="1872208" cy="1872208"/>
            </a:xfrm>
            <a:prstGeom prst="pie">
              <a:avLst>
                <a:gd name="adj1" fmla="val 10767083"/>
                <a:gd name="adj2" fmla="val 162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52">
              <a:extLst>
                <a:ext uri="{FF2B5EF4-FFF2-40B4-BE49-F238E27FC236}">
                  <a16:creationId xmlns:a16="http://schemas.microsoft.com/office/drawing/2014/main" id="{46DC30C5-23B3-48AC-96DD-6183AC16921B}"/>
                </a:ext>
              </a:extLst>
            </p:cNvPr>
            <p:cNvSpPr/>
            <p:nvPr/>
          </p:nvSpPr>
          <p:spPr>
            <a:xfrm>
              <a:off x="3923928" y="1923678"/>
              <a:ext cx="1872208" cy="1872208"/>
            </a:xfrm>
            <a:prstGeom prst="pie">
              <a:avLst>
                <a:gd name="adj1" fmla="val 32027"/>
                <a:gd name="adj2" fmla="val 53977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53">
              <a:extLst>
                <a:ext uri="{FF2B5EF4-FFF2-40B4-BE49-F238E27FC236}">
                  <a16:creationId xmlns:a16="http://schemas.microsoft.com/office/drawing/2014/main" id="{45BF725F-D527-4D54-9D88-DA28DD6AA80F}"/>
                </a:ext>
              </a:extLst>
            </p:cNvPr>
            <p:cNvSpPr/>
            <p:nvPr/>
          </p:nvSpPr>
          <p:spPr>
            <a:xfrm>
              <a:off x="3923928" y="1851670"/>
              <a:ext cx="1872208" cy="1872208"/>
            </a:xfrm>
            <a:prstGeom prst="pie">
              <a:avLst>
                <a:gd name="adj1" fmla="val 16158462"/>
                <a:gd name="adj2" fmla="val 1485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9C606-E690-4677-ACE0-B506BF7E11E6}"/>
              </a:ext>
            </a:extLst>
          </p:cNvPr>
          <p:cNvSpPr txBox="1"/>
          <p:nvPr/>
        </p:nvSpPr>
        <p:spPr>
          <a:xfrm>
            <a:off x="5460654" y="3195831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 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CDDAEB-2F5B-4A13-BC49-F287D3B3B4F6}"/>
              </a:ext>
            </a:extLst>
          </p:cNvPr>
          <p:cNvSpPr txBox="1"/>
          <p:nvPr/>
        </p:nvSpPr>
        <p:spPr>
          <a:xfrm>
            <a:off x="6153791" y="3257384"/>
            <a:ext cx="60041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E85AB-32B6-46FC-8989-45CDD079B9AD}"/>
              </a:ext>
            </a:extLst>
          </p:cNvPr>
          <p:cNvSpPr txBox="1"/>
          <p:nvPr/>
        </p:nvSpPr>
        <p:spPr>
          <a:xfrm>
            <a:off x="5445080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7AA867-FA87-45CF-8B3A-E68890E97EE0}"/>
              </a:ext>
            </a:extLst>
          </p:cNvPr>
          <p:cNvSpPr txBox="1"/>
          <p:nvPr/>
        </p:nvSpPr>
        <p:spPr>
          <a:xfrm>
            <a:off x="6153791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A09D244C-08A0-4085-8E9E-D21264C960AC}"/>
              </a:ext>
            </a:extLst>
          </p:cNvPr>
          <p:cNvGrpSpPr/>
          <p:nvPr/>
        </p:nvGrpSpPr>
        <p:grpSpPr>
          <a:xfrm>
            <a:off x="1217823" y="4476854"/>
            <a:ext cx="3441696" cy="1232162"/>
            <a:chOff x="967328" y="4177911"/>
            <a:chExt cx="2505320" cy="12321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A8005F-0E9F-4B1C-9DDD-8E553C63191B}"/>
                </a:ext>
              </a:extLst>
            </p:cNvPr>
            <p:cNvSpPr txBox="1"/>
            <p:nvPr/>
          </p:nvSpPr>
          <p:spPr>
            <a:xfrm>
              <a:off x="967328" y="4177911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68100C-83BA-4A47-BC94-78D29B8C2003}"/>
                </a:ext>
              </a:extLst>
            </p:cNvPr>
            <p:cNvSpPr txBox="1"/>
            <p:nvPr/>
          </p:nvSpPr>
          <p:spPr>
            <a:xfrm>
              <a:off x="967328" y="4394410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A0F5F9AD-C3B1-4840-A3EC-CD3842A2803C}"/>
              </a:ext>
            </a:extLst>
          </p:cNvPr>
          <p:cNvGrpSpPr/>
          <p:nvPr/>
        </p:nvGrpSpPr>
        <p:grpSpPr>
          <a:xfrm>
            <a:off x="1217823" y="2173965"/>
            <a:ext cx="3441696" cy="1232162"/>
            <a:chOff x="967328" y="2197278"/>
            <a:chExt cx="2505320" cy="12321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9E7E04-D2E5-4845-A4D8-697FC9DA7461}"/>
                </a:ext>
              </a:extLst>
            </p:cNvPr>
            <p:cNvSpPr txBox="1"/>
            <p:nvPr/>
          </p:nvSpPr>
          <p:spPr>
            <a:xfrm>
              <a:off x="967328" y="2197278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BAD6D8-8842-4760-9E24-0A3DE3D729A5}"/>
                </a:ext>
              </a:extLst>
            </p:cNvPr>
            <p:cNvSpPr txBox="1"/>
            <p:nvPr/>
          </p:nvSpPr>
          <p:spPr>
            <a:xfrm>
              <a:off x="967328" y="2413777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A3FB9B36-9A35-4F99-A123-1C6E1ED84641}"/>
              </a:ext>
            </a:extLst>
          </p:cNvPr>
          <p:cNvGrpSpPr/>
          <p:nvPr/>
        </p:nvGrpSpPr>
        <p:grpSpPr>
          <a:xfrm>
            <a:off x="7532481" y="4476854"/>
            <a:ext cx="3441696" cy="1232162"/>
            <a:chOff x="5681793" y="4172179"/>
            <a:chExt cx="2505320" cy="12321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97BC1A-C2C9-4964-95BF-43E7010F203F}"/>
                </a:ext>
              </a:extLst>
            </p:cNvPr>
            <p:cNvSpPr txBox="1"/>
            <p:nvPr/>
          </p:nvSpPr>
          <p:spPr>
            <a:xfrm>
              <a:off x="5681793" y="4172179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C0A1CF-1212-4881-A98C-FA3E4AA3A16A}"/>
                </a:ext>
              </a:extLst>
            </p:cNvPr>
            <p:cNvSpPr txBox="1"/>
            <p:nvPr/>
          </p:nvSpPr>
          <p:spPr>
            <a:xfrm>
              <a:off x="5681793" y="4388678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4DE8912C-221C-4E56-9779-91D8E9579C3E}"/>
              </a:ext>
            </a:extLst>
          </p:cNvPr>
          <p:cNvGrpSpPr/>
          <p:nvPr/>
        </p:nvGrpSpPr>
        <p:grpSpPr>
          <a:xfrm>
            <a:off x="7532481" y="2173965"/>
            <a:ext cx="3441696" cy="1232162"/>
            <a:chOff x="5681793" y="2191546"/>
            <a:chExt cx="2505320" cy="12321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9AF7C0-9597-49F8-8968-4B0736DA5FF4}"/>
                </a:ext>
              </a:extLst>
            </p:cNvPr>
            <p:cNvSpPr txBox="1"/>
            <p:nvPr/>
          </p:nvSpPr>
          <p:spPr>
            <a:xfrm>
              <a:off x="5681793" y="2191546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FCD82D-BE1F-43BF-B614-B952450636DF}"/>
                </a:ext>
              </a:extLst>
            </p:cNvPr>
            <p:cNvSpPr txBox="1"/>
            <p:nvPr/>
          </p:nvSpPr>
          <p:spPr>
            <a:xfrm>
              <a:off x="5681793" y="2408045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9DB2E10-3F08-4957-AF84-CDA8EAB39C86}"/>
              </a:ext>
            </a:extLst>
          </p:cNvPr>
          <p:cNvGrpSpPr/>
          <p:nvPr/>
        </p:nvGrpSpPr>
        <p:grpSpPr>
          <a:xfrm>
            <a:off x="8428764" y="2359242"/>
            <a:ext cx="3050612" cy="3057169"/>
            <a:chOff x="8428764" y="2359242"/>
            <a:chExt cx="3050612" cy="3057169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53D44F4-BFE7-4D2C-8C94-7826678D74B9}"/>
                </a:ext>
              </a:extLst>
            </p:cNvPr>
            <p:cNvSpPr/>
            <p:nvPr/>
          </p:nvSpPr>
          <p:spPr>
            <a:xfrm flipV="1">
              <a:off x="8428764" y="4005263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B1D63FA-1545-403B-9F76-F31E57A8DC6B}"/>
                </a:ext>
              </a:extLst>
            </p:cNvPr>
            <p:cNvSpPr/>
            <p:nvPr/>
          </p:nvSpPr>
          <p:spPr>
            <a:xfrm>
              <a:off x="10923614" y="2594115"/>
              <a:ext cx="336273" cy="14111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5C6E6865-4C06-40B0-9EF4-6A2FBAA67582}"/>
                </a:ext>
              </a:extLst>
            </p:cNvPr>
            <p:cNvSpPr/>
            <p:nvPr/>
          </p:nvSpPr>
          <p:spPr>
            <a:xfrm>
              <a:off x="10704124" y="2359242"/>
              <a:ext cx="775252" cy="46974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C898F78-19AF-41E3-8EB8-F736AEBE9914}"/>
              </a:ext>
            </a:extLst>
          </p:cNvPr>
          <p:cNvGrpSpPr/>
          <p:nvPr/>
        </p:nvGrpSpPr>
        <p:grpSpPr>
          <a:xfrm>
            <a:off x="5933916" y="2594115"/>
            <a:ext cx="3054719" cy="1880893"/>
            <a:chOff x="5933916" y="2594115"/>
            <a:chExt cx="3054719" cy="188089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592CE4E-251D-42D2-96D2-3DE2149CFF66}"/>
                </a:ext>
              </a:extLst>
            </p:cNvPr>
            <p:cNvSpPr/>
            <p:nvPr/>
          </p:nvSpPr>
          <p:spPr>
            <a:xfrm>
              <a:off x="5933916" y="2594115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105E4018-BD92-420D-90D7-FE1A2953DC06}"/>
                </a:ext>
              </a:extLst>
            </p:cNvPr>
            <p:cNvSpPr/>
            <p:nvPr/>
          </p:nvSpPr>
          <p:spPr>
            <a:xfrm rot="10800000">
              <a:off x="8213383" y="4005263"/>
              <a:ext cx="775252" cy="46974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6ACD57A-D43D-4804-AD52-9EEB175EE306}"/>
              </a:ext>
            </a:extLst>
          </p:cNvPr>
          <p:cNvGrpSpPr/>
          <p:nvPr/>
        </p:nvGrpSpPr>
        <p:grpSpPr>
          <a:xfrm>
            <a:off x="3439066" y="3535518"/>
            <a:ext cx="3058687" cy="1880893"/>
            <a:chOff x="3439066" y="3535518"/>
            <a:chExt cx="3058687" cy="1880893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D27DD571-3E17-4C97-9FA0-68491646A19B}"/>
                </a:ext>
              </a:extLst>
            </p:cNvPr>
            <p:cNvSpPr/>
            <p:nvPr/>
          </p:nvSpPr>
          <p:spPr>
            <a:xfrm flipV="1">
              <a:off x="3439066" y="4005263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ED41A18C-ADB6-45C4-A49B-09DC31D2304A}"/>
                </a:ext>
              </a:extLst>
            </p:cNvPr>
            <p:cNvSpPr/>
            <p:nvPr/>
          </p:nvSpPr>
          <p:spPr>
            <a:xfrm>
              <a:off x="5722501" y="3535518"/>
              <a:ext cx="775252" cy="4697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CB78541-BD84-4702-A5D7-AE1F5263A01A}"/>
              </a:ext>
            </a:extLst>
          </p:cNvPr>
          <p:cNvGrpSpPr/>
          <p:nvPr/>
        </p:nvGrpSpPr>
        <p:grpSpPr>
          <a:xfrm>
            <a:off x="944218" y="2594115"/>
            <a:ext cx="3051312" cy="2822296"/>
            <a:chOff x="944218" y="2594115"/>
            <a:chExt cx="3051312" cy="2822296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05F39538-1C78-4F2B-8111-A70A895794CD}"/>
                </a:ext>
              </a:extLst>
            </p:cNvPr>
            <p:cNvSpPr/>
            <p:nvPr/>
          </p:nvSpPr>
          <p:spPr>
            <a:xfrm>
              <a:off x="944218" y="2594115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39E6E99-D279-445E-9F8C-18B1A988C432}"/>
                </a:ext>
              </a:extLst>
            </p:cNvPr>
            <p:cNvSpPr/>
            <p:nvPr/>
          </p:nvSpPr>
          <p:spPr>
            <a:xfrm>
              <a:off x="944218" y="4005263"/>
              <a:ext cx="336273" cy="14111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53924124-B587-4578-9853-7409BA39ED74}"/>
                </a:ext>
              </a:extLst>
            </p:cNvPr>
            <p:cNvSpPr/>
            <p:nvPr/>
          </p:nvSpPr>
          <p:spPr>
            <a:xfrm rot="10800000">
              <a:off x="3220278" y="4005263"/>
              <a:ext cx="775252" cy="4697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7D4FDFC8-79AC-4B33-BA0D-E1CC954DA451}"/>
              </a:ext>
            </a:extLst>
          </p:cNvPr>
          <p:cNvSpPr/>
          <p:nvPr/>
        </p:nvSpPr>
        <p:spPr>
          <a:xfrm>
            <a:off x="1927426" y="2298457"/>
            <a:ext cx="864705" cy="86470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2754BFD-1C7C-46A2-BA8C-ECD8C9EA208A}"/>
              </a:ext>
            </a:extLst>
          </p:cNvPr>
          <p:cNvSpPr/>
          <p:nvPr/>
        </p:nvSpPr>
        <p:spPr>
          <a:xfrm>
            <a:off x="4418240" y="4806845"/>
            <a:ext cx="864705" cy="8647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C162520-DCFF-43E5-9FC6-4807FB9A1E2B}"/>
              </a:ext>
            </a:extLst>
          </p:cNvPr>
          <p:cNvSpPr/>
          <p:nvPr/>
        </p:nvSpPr>
        <p:spPr>
          <a:xfrm>
            <a:off x="6909054" y="2298457"/>
            <a:ext cx="864705" cy="86470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F237D7D3-C796-4EE3-9F5E-18E9998AF781}"/>
              </a:ext>
            </a:extLst>
          </p:cNvPr>
          <p:cNvSpPr/>
          <p:nvPr/>
        </p:nvSpPr>
        <p:spPr>
          <a:xfrm>
            <a:off x="9399869" y="4806845"/>
            <a:ext cx="864705" cy="864705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197C84ED-E701-429C-A193-D728D6277F61}"/>
              </a:ext>
            </a:extLst>
          </p:cNvPr>
          <p:cNvSpPr/>
          <p:nvPr/>
        </p:nvSpPr>
        <p:spPr>
          <a:xfrm>
            <a:off x="4685860" y="50849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6239CB23-C2DE-42AA-AC06-E80494F2D4B9}"/>
              </a:ext>
            </a:extLst>
          </p:cNvPr>
          <p:cNvSpPr/>
          <p:nvPr/>
        </p:nvSpPr>
        <p:spPr>
          <a:xfrm rot="2700000">
            <a:off x="2243508" y="249078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871FAC0-538D-4B2F-B74E-EB1A835C627B}"/>
              </a:ext>
            </a:extLst>
          </p:cNvPr>
          <p:cNvSpPr/>
          <p:nvPr/>
        </p:nvSpPr>
        <p:spPr>
          <a:xfrm flipH="1">
            <a:off x="9648484" y="509329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7115BC67-7F93-47E7-AF59-E597F8861900}"/>
              </a:ext>
            </a:extLst>
          </p:cNvPr>
          <p:cNvSpPr>
            <a:spLocks noChangeAspect="1"/>
          </p:cNvSpPr>
          <p:nvPr/>
        </p:nvSpPr>
        <p:spPr>
          <a:xfrm>
            <a:off x="7148073" y="2533692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3ABF99E-ECE1-47DE-A657-AF821BCD5B68}"/>
              </a:ext>
            </a:extLst>
          </p:cNvPr>
          <p:cNvGrpSpPr/>
          <p:nvPr/>
        </p:nvGrpSpPr>
        <p:grpSpPr>
          <a:xfrm>
            <a:off x="1524559" y="3449479"/>
            <a:ext cx="1664465" cy="1680200"/>
            <a:chOff x="2318011" y="3255173"/>
            <a:chExt cx="1664465" cy="16802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3E6DD3-D111-4AA2-B650-B9073D6915BB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8001F7-FBD9-4F96-80D5-8328F09A248E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A5618AB-EE26-4BF7-8394-361787F801F1}"/>
              </a:ext>
            </a:extLst>
          </p:cNvPr>
          <p:cNvGrpSpPr/>
          <p:nvPr/>
        </p:nvGrpSpPr>
        <p:grpSpPr>
          <a:xfrm>
            <a:off x="6488053" y="3449479"/>
            <a:ext cx="1684590" cy="1680200"/>
            <a:chOff x="2318012" y="3255173"/>
            <a:chExt cx="1684590" cy="16802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99F08C-03A5-4BCF-91AC-B669A4CD17C6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4F5EB4-A4F3-4C4D-A1EE-21E2CCCCD8FB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DBB6695-CC82-4FB7-96AF-A97A716A845F}"/>
              </a:ext>
            </a:extLst>
          </p:cNvPr>
          <p:cNvGrpSpPr/>
          <p:nvPr/>
        </p:nvGrpSpPr>
        <p:grpSpPr>
          <a:xfrm flipV="1">
            <a:off x="4006306" y="2882956"/>
            <a:ext cx="1664465" cy="1680200"/>
            <a:chOff x="2318011" y="3255173"/>
            <a:chExt cx="1664465" cy="1680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5AB73C-3B43-48EC-9689-1DAD6D908A1E}"/>
                </a:ext>
              </a:extLst>
            </p:cNvPr>
            <p:cNvSpPr txBox="1"/>
            <p:nvPr/>
          </p:nvSpPr>
          <p:spPr>
            <a:xfrm flipH="1" flipV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4B4900-A2E1-4B36-A2AC-AD968339831B}"/>
                </a:ext>
              </a:extLst>
            </p:cNvPr>
            <p:cNvSpPr txBox="1"/>
            <p:nvPr/>
          </p:nvSpPr>
          <p:spPr>
            <a:xfrm flipH="1" flipV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19F8426-63DA-4C82-B223-0F94E173AB94}"/>
              </a:ext>
            </a:extLst>
          </p:cNvPr>
          <p:cNvGrpSpPr/>
          <p:nvPr/>
        </p:nvGrpSpPr>
        <p:grpSpPr>
          <a:xfrm flipV="1">
            <a:off x="8989926" y="2882956"/>
            <a:ext cx="1684590" cy="1680200"/>
            <a:chOff x="2318012" y="3255173"/>
            <a:chExt cx="1684590" cy="16802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F8CA39-D17E-40C9-81AF-28A61D33AB5E}"/>
                </a:ext>
              </a:extLst>
            </p:cNvPr>
            <p:cNvSpPr txBox="1"/>
            <p:nvPr/>
          </p:nvSpPr>
          <p:spPr>
            <a:xfrm flipH="1" flipV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E088DE-A9FD-46E8-A7FB-8D2263648FB8}"/>
                </a:ext>
              </a:extLst>
            </p:cNvPr>
            <p:cNvSpPr txBox="1"/>
            <p:nvPr/>
          </p:nvSpPr>
          <p:spPr>
            <a:xfrm flipH="1" flipV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3B319-F879-4566-97DB-3CB6A6E9D71B}"/>
              </a:ext>
            </a:extLst>
          </p:cNvPr>
          <p:cNvSpPr txBox="1"/>
          <p:nvPr/>
        </p:nvSpPr>
        <p:spPr>
          <a:xfrm>
            <a:off x="9079566" y="656891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181EC-3B84-48DD-9052-A4912A0FE8E4}"/>
              </a:ext>
            </a:extLst>
          </p:cNvPr>
          <p:cNvSpPr txBox="1"/>
          <p:nvPr/>
        </p:nvSpPr>
        <p:spPr>
          <a:xfrm>
            <a:off x="8257308" y="3913545"/>
            <a:ext cx="3298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4B85F832-2415-4017-B69A-9B4A0BDE2B6E}"/>
              </a:ext>
            </a:extLst>
          </p:cNvPr>
          <p:cNvSpPr txBox="1">
            <a:spLocks/>
          </p:cNvSpPr>
          <p:nvPr/>
        </p:nvSpPr>
        <p:spPr>
          <a:xfrm>
            <a:off x="8958328" y="5834597"/>
            <a:ext cx="2597428" cy="4320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DCB22-956E-400C-829A-A03E193E598D}"/>
              </a:ext>
            </a:extLst>
          </p:cNvPr>
          <p:cNvSpPr txBox="1"/>
          <p:nvPr/>
        </p:nvSpPr>
        <p:spPr>
          <a:xfrm>
            <a:off x="636245" y="2364094"/>
            <a:ext cx="293219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99748-59C2-469E-9099-B80C0323AE27}"/>
              </a:ext>
            </a:extLst>
          </p:cNvPr>
          <p:cNvSpPr txBox="1"/>
          <p:nvPr/>
        </p:nvSpPr>
        <p:spPr>
          <a:xfrm>
            <a:off x="636244" y="1603272"/>
            <a:ext cx="29321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746EC0B-41C2-467B-B031-DD991AB9C772}"/>
              </a:ext>
            </a:extLst>
          </p:cNvPr>
          <p:cNvSpPr/>
          <p:nvPr/>
        </p:nvSpPr>
        <p:spPr>
          <a:xfrm>
            <a:off x="726795" y="5270192"/>
            <a:ext cx="10738410" cy="1018051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88D88E0-09FE-4A8A-9EDD-FE037CB901E6}"/>
              </a:ext>
            </a:extLst>
          </p:cNvPr>
          <p:cNvGrpSpPr/>
          <p:nvPr/>
        </p:nvGrpSpPr>
        <p:grpSpPr>
          <a:xfrm>
            <a:off x="1057097" y="2073985"/>
            <a:ext cx="2792272" cy="2854968"/>
            <a:chOff x="1666566" y="3451657"/>
            <a:chExt cx="2305154" cy="235691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E0724CA-4A6F-490D-8A45-BFAE0D5B92B7}"/>
                </a:ext>
              </a:extLst>
            </p:cNvPr>
            <p:cNvGrpSpPr/>
            <p:nvPr/>
          </p:nvGrpSpPr>
          <p:grpSpPr>
            <a:xfrm>
              <a:off x="1666566" y="3451657"/>
              <a:ext cx="2305154" cy="2356912"/>
              <a:chOff x="7305457" y="4789169"/>
              <a:chExt cx="1462959" cy="1495809"/>
            </a:xfrm>
          </p:grpSpPr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id="{C1ECFCA7-AC5F-4307-9F12-56AF5DBDAD2E}"/>
                  </a:ext>
                </a:extLst>
              </p:cNvPr>
              <p:cNvSpPr/>
              <p:nvPr/>
            </p:nvSpPr>
            <p:spPr>
              <a:xfrm>
                <a:off x="7305457" y="4791681"/>
                <a:ext cx="724682" cy="1111913"/>
              </a:xfrm>
              <a:custGeom>
                <a:avLst/>
                <a:gdLst>
                  <a:gd name="connsiteX0" fmla="*/ 722212 w 724682"/>
                  <a:gd name="connsiteY0" fmla="*/ 2251 h 1111913"/>
                  <a:gd name="connsiteX1" fmla="*/ 720307 w 724682"/>
                  <a:gd name="connsiteY1" fmla="*/ 259426 h 1111913"/>
                  <a:gd name="connsiteX2" fmla="*/ 670778 w 724682"/>
                  <a:gd name="connsiteY2" fmla="*/ 586134 h 1111913"/>
                  <a:gd name="connsiteX3" fmla="*/ 576480 w 724682"/>
                  <a:gd name="connsiteY3" fmla="*/ 761394 h 1111913"/>
                  <a:gd name="connsiteX4" fmla="*/ 98325 w 724682"/>
                  <a:gd name="connsiteY4" fmla="*/ 1111914 h 1111913"/>
                  <a:gd name="connsiteX5" fmla="*/ 89752 w 724682"/>
                  <a:gd name="connsiteY5" fmla="*/ 385156 h 1111913"/>
                  <a:gd name="connsiteX6" fmla="*/ 722212 w 724682"/>
                  <a:gd name="connsiteY6" fmla="*/ 2251 h 11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682" h="1111913">
                    <a:moveTo>
                      <a:pt x="722212" y="2251"/>
                    </a:moveTo>
                    <a:cubicBezTo>
                      <a:pt x="722212" y="88929"/>
                      <a:pt x="728880" y="174654"/>
                      <a:pt x="720307" y="259426"/>
                    </a:cubicBezTo>
                    <a:cubicBezTo>
                      <a:pt x="709830" y="368964"/>
                      <a:pt x="691732" y="478501"/>
                      <a:pt x="670778" y="586134"/>
                    </a:cubicBezTo>
                    <a:cubicBezTo>
                      <a:pt x="658395" y="652808"/>
                      <a:pt x="623153" y="711864"/>
                      <a:pt x="576480" y="761394"/>
                    </a:cubicBezTo>
                    <a:cubicBezTo>
                      <a:pt x="440272" y="907126"/>
                      <a:pt x="273585" y="1010949"/>
                      <a:pt x="98325" y="1111914"/>
                    </a:cubicBezTo>
                    <a:cubicBezTo>
                      <a:pt x="-27405" y="868074"/>
                      <a:pt x="-35025" y="627091"/>
                      <a:pt x="89752" y="385156"/>
                    </a:cubicBezTo>
                    <a:cubicBezTo>
                      <a:pt x="214530" y="146079"/>
                      <a:pt x="493612" y="-21561"/>
                      <a:pt x="722212" y="2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6391D0BF-4D5C-4C1F-B2B5-7B94C878F144}"/>
                  </a:ext>
                </a:extLst>
              </p:cNvPr>
              <p:cNvSpPr/>
              <p:nvPr/>
            </p:nvSpPr>
            <p:spPr>
              <a:xfrm>
                <a:off x="7409497" y="5656582"/>
                <a:ext cx="1257300" cy="628396"/>
              </a:xfrm>
              <a:custGeom>
                <a:avLst/>
                <a:gdLst>
                  <a:gd name="connsiteX0" fmla="*/ 1257300 w 1257300"/>
                  <a:gd name="connsiteY0" fmla="*/ 259395 h 628396"/>
                  <a:gd name="connsiteX1" fmla="*/ 606742 w 1257300"/>
                  <a:gd name="connsiteY1" fmla="*/ 628013 h 628396"/>
                  <a:gd name="connsiteX2" fmla="*/ 0 w 1257300"/>
                  <a:gd name="connsiteY2" fmla="*/ 259395 h 628396"/>
                  <a:gd name="connsiteX3" fmla="*/ 57150 w 1257300"/>
                  <a:gd name="connsiteY3" fmla="*/ 223200 h 628396"/>
                  <a:gd name="connsiteX4" fmla="*/ 461963 w 1257300"/>
                  <a:gd name="connsiteY4" fmla="*/ 28891 h 628396"/>
                  <a:gd name="connsiteX5" fmla="*/ 776288 w 1257300"/>
                  <a:gd name="connsiteY5" fmla="*/ 24128 h 628396"/>
                  <a:gd name="connsiteX6" fmla="*/ 1257300 w 1257300"/>
                  <a:gd name="connsiteY6" fmla="*/ 259395 h 62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300" h="628396">
                    <a:moveTo>
                      <a:pt x="1257300" y="259395"/>
                    </a:moveTo>
                    <a:cubicBezTo>
                      <a:pt x="1103947" y="501330"/>
                      <a:pt x="892492" y="636585"/>
                      <a:pt x="606742" y="628013"/>
                    </a:cubicBezTo>
                    <a:cubicBezTo>
                      <a:pt x="340042" y="620393"/>
                      <a:pt x="141922" y="487995"/>
                      <a:pt x="0" y="259395"/>
                    </a:cubicBezTo>
                    <a:cubicBezTo>
                      <a:pt x="20955" y="246060"/>
                      <a:pt x="39052" y="234630"/>
                      <a:pt x="57150" y="223200"/>
                    </a:cubicBezTo>
                    <a:cubicBezTo>
                      <a:pt x="186690" y="146048"/>
                      <a:pt x="319088" y="77468"/>
                      <a:pt x="461963" y="28891"/>
                    </a:cubicBezTo>
                    <a:cubicBezTo>
                      <a:pt x="566738" y="-7305"/>
                      <a:pt x="670560" y="-10162"/>
                      <a:pt x="776288" y="24128"/>
                    </a:cubicBezTo>
                    <a:cubicBezTo>
                      <a:pt x="946785" y="78420"/>
                      <a:pt x="1101090" y="163193"/>
                      <a:pt x="1257300" y="259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24EAB949-5ADC-44EF-BEE2-97C955D1807D}"/>
                  </a:ext>
                </a:extLst>
              </p:cNvPr>
              <p:cNvSpPr/>
              <p:nvPr/>
            </p:nvSpPr>
            <p:spPr>
              <a:xfrm>
                <a:off x="8042910" y="4789169"/>
                <a:ext cx="725506" cy="1112519"/>
              </a:xfrm>
              <a:custGeom>
                <a:avLst/>
                <a:gdLst>
                  <a:gd name="connsiteX0" fmla="*/ 624840 w 725506"/>
                  <a:gd name="connsiteY0" fmla="*/ 1112520 h 1112519"/>
                  <a:gd name="connsiteX1" fmla="*/ 195263 w 725506"/>
                  <a:gd name="connsiteY1" fmla="*/ 812482 h 1112519"/>
                  <a:gd name="connsiteX2" fmla="*/ 23813 w 725506"/>
                  <a:gd name="connsiteY2" fmla="*/ 445770 h 1112519"/>
                  <a:gd name="connsiteX3" fmla="*/ 0 w 725506"/>
                  <a:gd name="connsiteY3" fmla="*/ 21908 h 1112519"/>
                  <a:gd name="connsiteX4" fmla="*/ 2857 w 725506"/>
                  <a:gd name="connsiteY4" fmla="*/ 0 h 1112519"/>
                  <a:gd name="connsiteX5" fmla="*/ 620077 w 725506"/>
                  <a:gd name="connsiteY5" fmla="*/ 358140 h 1112519"/>
                  <a:gd name="connsiteX6" fmla="*/ 624840 w 725506"/>
                  <a:gd name="connsiteY6" fmla="*/ 1112520 h 111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506" h="1112519">
                    <a:moveTo>
                      <a:pt x="624840" y="1112520"/>
                    </a:moveTo>
                    <a:cubicBezTo>
                      <a:pt x="471488" y="1024890"/>
                      <a:pt x="325755" y="929640"/>
                      <a:pt x="195263" y="812482"/>
                    </a:cubicBezTo>
                    <a:cubicBezTo>
                      <a:pt x="85725" y="713423"/>
                      <a:pt x="38100" y="586740"/>
                      <a:pt x="23813" y="445770"/>
                    </a:cubicBezTo>
                    <a:cubicBezTo>
                      <a:pt x="10477" y="304800"/>
                      <a:pt x="7620" y="162878"/>
                      <a:pt x="0" y="21908"/>
                    </a:cubicBezTo>
                    <a:cubicBezTo>
                      <a:pt x="0" y="16193"/>
                      <a:pt x="952" y="10478"/>
                      <a:pt x="2857" y="0"/>
                    </a:cubicBezTo>
                    <a:cubicBezTo>
                      <a:pt x="273367" y="10478"/>
                      <a:pt x="480060" y="128588"/>
                      <a:pt x="620077" y="358140"/>
                    </a:cubicBezTo>
                    <a:cubicBezTo>
                      <a:pt x="773430" y="611505"/>
                      <a:pt x="745807" y="920115"/>
                      <a:pt x="624840" y="11125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Parallelogram 15">
              <a:extLst>
                <a:ext uri="{FF2B5EF4-FFF2-40B4-BE49-F238E27FC236}">
                  <a16:creationId xmlns:a16="http://schemas.microsoft.com/office/drawing/2014/main" id="{38EE812A-0A31-4D73-B01C-784C46EF9F96}"/>
                </a:ext>
              </a:extLst>
            </p:cNvPr>
            <p:cNvSpPr/>
            <p:nvPr/>
          </p:nvSpPr>
          <p:spPr>
            <a:xfrm flipH="1">
              <a:off x="2657095" y="5149539"/>
              <a:ext cx="327911" cy="32791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8BA64-62F4-4D54-B427-1C5A98D8CD60}"/>
                </a:ext>
              </a:extLst>
            </p:cNvPr>
            <p:cNvSpPr/>
            <p:nvPr/>
          </p:nvSpPr>
          <p:spPr>
            <a:xfrm>
              <a:off x="2078895" y="4056231"/>
              <a:ext cx="317208" cy="322502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E42387A2-6F1B-447A-A5F4-8FEF8F8A77EC}"/>
                </a:ext>
              </a:extLst>
            </p:cNvPr>
            <p:cNvSpPr/>
            <p:nvPr/>
          </p:nvSpPr>
          <p:spPr>
            <a:xfrm rot="2700000">
              <a:off x="3339589" y="4011737"/>
              <a:ext cx="243793" cy="43707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2" name="Oval 23">
            <a:extLst>
              <a:ext uri="{FF2B5EF4-FFF2-40B4-BE49-F238E27FC236}">
                <a16:creationId xmlns:a16="http://schemas.microsoft.com/office/drawing/2014/main" id="{B37C603A-B437-4FCF-8587-23DF7F212BFB}"/>
              </a:ext>
            </a:extLst>
          </p:cNvPr>
          <p:cNvSpPr/>
          <p:nvPr/>
        </p:nvSpPr>
        <p:spPr>
          <a:xfrm>
            <a:off x="2101177" y="5351116"/>
            <a:ext cx="856202" cy="8562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B4ADE-88E0-408A-8F97-E10B8B955B67}"/>
              </a:ext>
            </a:extLst>
          </p:cNvPr>
          <p:cNvSpPr txBox="1"/>
          <p:nvPr/>
        </p:nvSpPr>
        <p:spPr>
          <a:xfrm>
            <a:off x="3071311" y="5409885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4" name="Oval 38">
            <a:extLst>
              <a:ext uri="{FF2B5EF4-FFF2-40B4-BE49-F238E27FC236}">
                <a16:creationId xmlns:a16="http://schemas.microsoft.com/office/drawing/2014/main" id="{086B3ECA-CA01-461A-A73F-6CD8D65A9BF9}"/>
              </a:ext>
            </a:extLst>
          </p:cNvPr>
          <p:cNvSpPr/>
          <p:nvPr/>
        </p:nvSpPr>
        <p:spPr>
          <a:xfrm>
            <a:off x="4956763" y="5351116"/>
            <a:ext cx="856202" cy="8562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5362F6-9796-4038-ACD6-0AD633D6F425}"/>
              </a:ext>
            </a:extLst>
          </p:cNvPr>
          <p:cNvSpPr txBox="1"/>
          <p:nvPr/>
        </p:nvSpPr>
        <p:spPr>
          <a:xfrm>
            <a:off x="5937930" y="5409885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Oval 47">
            <a:extLst>
              <a:ext uri="{FF2B5EF4-FFF2-40B4-BE49-F238E27FC236}">
                <a16:creationId xmlns:a16="http://schemas.microsoft.com/office/drawing/2014/main" id="{2516FDFA-4CDB-404C-8804-3E7E7B00D212}"/>
              </a:ext>
            </a:extLst>
          </p:cNvPr>
          <p:cNvSpPr/>
          <p:nvPr/>
        </p:nvSpPr>
        <p:spPr>
          <a:xfrm>
            <a:off x="7812351" y="5351116"/>
            <a:ext cx="856202" cy="856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240A5-27BA-414D-B504-F1E55FA596AD}"/>
              </a:ext>
            </a:extLst>
          </p:cNvPr>
          <p:cNvSpPr txBox="1"/>
          <p:nvPr/>
        </p:nvSpPr>
        <p:spPr>
          <a:xfrm>
            <a:off x="8804548" y="5409885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0E96C86-6B7B-41BF-A719-802B3BBD54ED}"/>
              </a:ext>
            </a:extLst>
          </p:cNvPr>
          <p:cNvSpPr/>
          <p:nvPr/>
        </p:nvSpPr>
        <p:spPr>
          <a:xfrm rot="2700000">
            <a:off x="2410587" y="55408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DD9779D8-FD6D-4A17-AA81-0253605B7252}"/>
              </a:ext>
            </a:extLst>
          </p:cNvPr>
          <p:cNvSpPr/>
          <p:nvPr/>
        </p:nvSpPr>
        <p:spPr>
          <a:xfrm flipH="1">
            <a:off x="8043977" y="5582742"/>
            <a:ext cx="392950" cy="39295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49E57092-F417-4359-9983-9E20B55AFBB6}"/>
              </a:ext>
            </a:extLst>
          </p:cNvPr>
          <p:cNvSpPr/>
          <p:nvPr/>
        </p:nvSpPr>
        <p:spPr>
          <a:xfrm>
            <a:off x="5184629" y="5575641"/>
            <a:ext cx="400469" cy="40715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7A75150A-DDBF-48BA-9EA9-5CD5A95657DD}"/>
              </a:ext>
            </a:extLst>
          </p:cNvPr>
          <p:cNvGrpSpPr/>
          <p:nvPr/>
        </p:nvGrpSpPr>
        <p:grpSpPr>
          <a:xfrm>
            <a:off x="4943783" y="1887991"/>
            <a:ext cx="6521421" cy="911726"/>
            <a:chOff x="611559" y="2708920"/>
            <a:chExt cx="3400194" cy="911726"/>
          </a:xfrm>
        </p:grpSpPr>
        <p:sp>
          <p:nvSpPr>
            <p:cNvPr id="22" name="Rounded Rectangle 58">
              <a:extLst>
                <a:ext uri="{FF2B5EF4-FFF2-40B4-BE49-F238E27FC236}">
                  <a16:creationId xmlns:a16="http://schemas.microsoft.com/office/drawing/2014/main" id="{13EE217A-EADD-4E0D-96E6-10E1BA0F25B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F5BA0D-4266-42A1-93BF-9D3D86D5A1D5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1F58F6-54BB-460E-A759-AE4EBA5A1BB8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46574075-9E02-4638-8E30-7436E66DFF70}"/>
              </a:ext>
            </a:extLst>
          </p:cNvPr>
          <p:cNvGrpSpPr/>
          <p:nvPr/>
        </p:nvGrpSpPr>
        <p:grpSpPr>
          <a:xfrm>
            <a:off x="4943783" y="2973025"/>
            <a:ext cx="6521421" cy="911726"/>
            <a:chOff x="611559" y="2708920"/>
            <a:chExt cx="3400194" cy="911726"/>
          </a:xfrm>
        </p:grpSpPr>
        <p:sp>
          <p:nvSpPr>
            <p:cNvPr id="26" name="Rounded Rectangle 64">
              <a:extLst>
                <a:ext uri="{FF2B5EF4-FFF2-40B4-BE49-F238E27FC236}">
                  <a16:creationId xmlns:a16="http://schemas.microsoft.com/office/drawing/2014/main" id="{62269A1A-04E7-40EE-B3AF-8DAD6BFD9FCD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BFE396-625E-4ED1-92F8-5AE251FBD94A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849A20-456D-4D0B-92D9-8F8A28BB6B14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id="{605FCA29-3BFC-4DF1-876C-9370D5C733A4}"/>
              </a:ext>
            </a:extLst>
          </p:cNvPr>
          <p:cNvGrpSpPr/>
          <p:nvPr/>
        </p:nvGrpSpPr>
        <p:grpSpPr>
          <a:xfrm>
            <a:off x="4943783" y="4058059"/>
            <a:ext cx="6521421" cy="911726"/>
            <a:chOff x="611559" y="2708920"/>
            <a:chExt cx="3400194" cy="911726"/>
          </a:xfrm>
        </p:grpSpPr>
        <p:sp>
          <p:nvSpPr>
            <p:cNvPr id="30" name="Rounded Rectangle 68">
              <a:extLst>
                <a:ext uri="{FF2B5EF4-FFF2-40B4-BE49-F238E27FC236}">
                  <a16:creationId xmlns:a16="http://schemas.microsoft.com/office/drawing/2014/main" id="{73999113-87F0-4137-9E8F-C605346E24E7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B4A7F5-0159-4AE3-8B79-E585D551FDA6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D2AC11-69BD-4950-A2E3-0897350E13C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75C59FEC-3D28-4177-8715-46C17CA49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098073"/>
              </p:ext>
            </p:extLst>
          </p:nvPr>
        </p:nvGraphicFramePr>
        <p:xfrm>
          <a:off x="914400" y="1763581"/>
          <a:ext cx="5057775" cy="408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AEB91683-43F7-4734-9B95-834864021F00}"/>
              </a:ext>
            </a:extLst>
          </p:cNvPr>
          <p:cNvSpPr/>
          <p:nvPr/>
        </p:nvSpPr>
        <p:spPr>
          <a:xfrm rot="18945146">
            <a:off x="4326395" y="2234907"/>
            <a:ext cx="790575" cy="39159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BB68461C-BB4F-4A7F-A18F-103BC2F5ED61}"/>
              </a:ext>
            </a:extLst>
          </p:cNvPr>
          <p:cNvGrpSpPr/>
          <p:nvPr/>
        </p:nvGrpSpPr>
        <p:grpSpPr>
          <a:xfrm>
            <a:off x="6768926" y="1892508"/>
            <a:ext cx="4638280" cy="699456"/>
            <a:chOff x="270023" y="1671304"/>
            <a:chExt cx="3384594" cy="7064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92CDC7-EE79-4D03-93BE-91E93BCB3156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04B6D0-2331-40B4-B041-731BF0084AAB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A7CD629C-F30A-4979-BECB-F48DF86891FD}"/>
              </a:ext>
            </a:extLst>
          </p:cNvPr>
          <p:cNvGrpSpPr/>
          <p:nvPr/>
        </p:nvGrpSpPr>
        <p:grpSpPr>
          <a:xfrm>
            <a:off x="6768926" y="2996808"/>
            <a:ext cx="4638280" cy="699456"/>
            <a:chOff x="270023" y="1671304"/>
            <a:chExt cx="3384594" cy="7064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50549D-DA89-4285-A349-D6E4ACA0E829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E71132-74A7-4828-AD90-588D73240B3A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12DE6A1F-BF31-4444-9319-4CBD9380EAC2}"/>
              </a:ext>
            </a:extLst>
          </p:cNvPr>
          <p:cNvGrpSpPr/>
          <p:nvPr/>
        </p:nvGrpSpPr>
        <p:grpSpPr>
          <a:xfrm>
            <a:off x="6768926" y="4101109"/>
            <a:ext cx="4638280" cy="699456"/>
            <a:chOff x="270023" y="1671304"/>
            <a:chExt cx="3384594" cy="7064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F951A5-F8B9-4DF4-AECF-347D1EA9FFF7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0E3617-F4C1-46DD-8397-2253EE0D87EE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4" name="Oval 40">
            <a:extLst>
              <a:ext uri="{FF2B5EF4-FFF2-40B4-BE49-F238E27FC236}">
                <a16:creationId xmlns:a16="http://schemas.microsoft.com/office/drawing/2014/main" id="{3268CA0B-1892-4CDA-A968-68FD2C91B2C9}"/>
              </a:ext>
            </a:extLst>
          </p:cNvPr>
          <p:cNvSpPr/>
          <p:nvPr/>
        </p:nvSpPr>
        <p:spPr>
          <a:xfrm>
            <a:off x="6917317" y="5262887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41">
            <a:extLst>
              <a:ext uri="{FF2B5EF4-FFF2-40B4-BE49-F238E27FC236}">
                <a16:creationId xmlns:a16="http://schemas.microsoft.com/office/drawing/2014/main" id="{9D40C776-0DDE-4F17-AEAB-FD923624FB36}"/>
              </a:ext>
            </a:extLst>
          </p:cNvPr>
          <p:cNvSpPr/>
          <p:nvPr/>
        </p:nvSpPr>
        <p:spPr>
          <a:xfrm>
            <a:off x="8687894" y="5262887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42">
            <a:extLst>
              <a:ext uri="{FF2B5EF4-FFF2-40B4-BE49-F238E27FC236}">
                <a16:creationId xmlns:a16="http://schemas.microsoft.com/office/drawing/2014/main" id="{7E53773C-2281-4758-B5F4-4322FDDEA6C1}"/>
              </a:ext>
            </a:extLst>
          </p:cNvPr>
          <p:cNvSpPr/>
          <p:nvPr/>
        </p:nvSpPr>
        <p:spPr>
          <a:xfrm>
            <a:off x="10458471" y="5262887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E79335B5-33E4-4490-9656-DA74EF013C84}"/>
              </a:ext>
            </a:extLst>
          </p:cNvPr>
          <p:cNvSpPr/>
          <p:nvPr/>
        </p:nvSpPr>
        <p:spPr>
          <a:xfrm>
            <a:off x="7251763" y="558850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293ED65-24B1-442B-8813-08E08AC74CF8}"/>
              </a:ext>
            </a:extLst>
          </p:cNvPr>
          <p:cNvSpPr/>
          <p:nvPr/>
        </p:nvSpPr>
        <p:spPr>
          <a:xfrm rot="2700000">
            <a:off x="10787925" y="55026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A58D091-4258-425E-AC2B-6620B937FB72}"/>
              </a:ext>
            </a:extLst>
          </p:cNvPr>
          <p:cNvSpPr/>
          <p:nvPr/>
        </p:nvSpPr>
        <p:spPr>
          <a:xfrm>
            <a:off x="9001526" y="557278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FD9F1-5EE9-4959-A7F6-97865339F96D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9E42F-BA15-4E90-B4FD-D49A30D32017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22979-EBB2-4637-9E8C-7969D038E166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59">
            <a:extLst>
              <a:ext uri="{FF2B5EF4-FFF2-40B4-BE49-F238E27FC236}">
                <a16:creationId xmlns:a16="http://schemas.microsoft.com/office/drawing/2014/main" id="{21CF1615-5025-48FD-9D42-46FC08CA62EA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6" name="순서도: 처리 250">
              <a:extLst>
                <a:ext uri="{FF2B5EF4-FFF2-40B4-BE49-F238E27FC236}">
                  <a16:creationId xmlns:a16="http://schemas.microsoft.com/office/drawing/2014/main" id="{AA338F5D-F267-4EB7-B4BF-5A4A1B64737A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순서도: 처리 251">
              <a:extLst>
                <a:ext uri="{FF2B5EF4-FFF2-40B4-BE49-F238E27FC236}">
                  <a16:creationId xmlns:a16="http://schemas.microsoft.com/office/drawing/2014/main" id="{29AC475C-86BA-493D-A2BD-8C5F2C82C913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2">
              <a:extLst>
                <a:ext uri="{FF2B5EF4-FFF2-40B4-BE49-F238E27FC236}">
                  <a16:creationId xmlns:a16="http://schemas.microsoft.com/office/drawing/2014/main" id="{4920CE0C-1D40-40C7-9D79-25807F210E46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3">
              <a:extLst>
                <a:ext uri="{FF2B5EF4-FFF2-40B4-BE49-F238E27FC236}">
                  <a16:creationId xmlns:a16="http://schemas.microsoft.com/office/drawing/2014/main" id="{8A3356DE-0079-44BB-A33A-0FF403A61E56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4">
              <a:extLst>
                <a:ext uri="{FF2B5EF4-FFF2-40B4-BE49-F238E27FC236}">
                  <a16:creationId xmlns:a16="http://schemas.microsoft.com/office/drawing/2014/main" id="{497C16D3-AF1C-4CFA-B22F-43ACDA19138A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5">
              <a:extLst>
                <a:ext uri="{FF2B5EF4-FFF2-40B4-BE49-F238E27FC236}">
                  <a16:creationId xmlns:a16="http://schemas.microsoft.com/office/drawing/2014/main" id="{EEB2A7A9-18B4-4B97-BFDF-DD44D1E0471B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6">
              <a:extLst>
                <a:ext uri="{FF2B5EF4-FFF2-40B4-BE49-F238E27FC236}">
                  <a16:creationId xmlns:a16="http://schemas.microsoft.com/office/drawing/2014/main" id="{2C20A361-9C76-4785-A4A5-D20504806D16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7">
              <a:extLst>
                <a:ext uri="{FF2B5EF4-FFF2-40B4-BE49-F238E27FC236}">
                  <a16:creationId xmlns:a16="http://schemas.microsoft.com/office/drawing/2014/main" id="{05E1BF9C-C4FA-4EB1-BF1B-C25957FF7FB6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8">
              <a:extLst>
                <a:ext uri="{FF2B5EF4-FFF2-40B4-BE49-F238E27FC236}">
                  <a16:creationId xmlns:a16="http://schemas.microsoft.com/office/drawing/2014/main" id="{16EC10FE-F6D0-429F-B9AD-CBFB8BBDDE4C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9">
              <a:extLst>
                <a:ext uri="{FF2B5EF4-FFF2-40B4-BE49-F238E27FC236}">
                  <a16:creationId xmlns:a16="http://schemas.microsoft.com/office/drawing/2014/main" id="{47269613-FCF9-46AC-9AC9-2D7E4DD76F4C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60">
              <a:extLst>
                <a:ext uri="{FF2B5EF4-FFF2-40B4-BE49-F238E27FC236}">
                  <a16:creationId xmlns:a16="http://schemas.microsoft.com/office/drawing/2014/main" id="{1B0E9131-5741-4ECD-9177-7E0FCFCEBFC8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1">
              <a:extLst>
                <a:ext uri="{FF2B5EF4-FFF2-40B4-BE49-F238E27FC236}">
                  <a16:creationId xmlns:a16="http://schemas.microsoft.com/office/drawing/2014/main" id="{C1F91D6B-5C2D-4F6F-9F7D-1CDA6F63C7EA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2">
              <a:extLst>
                <a:ext uri="{FF2B5EF4-FFF2-40B4-BE49-F238E27FC236}">
                  <a16:creationId xmlns:a16="http://schemas.microsoft.com/office/drawing/2014/main" id="{F2226425-FF6B-434F-B879-53FCBACF8310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3">
              <a:extLst>
                <a:ext uri="{FF2B5EF4-FFF2-40B4-BE49-F238E27FC236}">
                  <a16:creationId xmlns:a16="http://schemas.microsoft.com/office/drawing/2014/main" id="{452606CB-669E-488C-BB84-895D32D71D34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4">
              <a:extLst>
                <a:ext uri="{FF2B5EF4-FFF2-40B4-BE49-F238E27FC236}">
                  <a16:creationId xmlns:a16="http://schemas.microsoft.com/office/drawing/2014/main" id="{669CED92-DBCC-44D3-924D-A86139BD3D80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5">
              <a:extLst>
                <a:ext uri="{FF2B5EF4-FFF2-40B4-BE49-F238E27FC236}">
                  <a16:creationId xmlns:a16="http://schemas.microsoft.com/office/drawing/2014/main" id="{EB9D7047-E1DE-4425-9961-EEE2DA8D719A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6">
              <a:extLst>
                <a:ext uri="{FF2B5EF4-FFF2-40B4-BE49-F238E27FC236}">
                  <a16:creationId xmlns:a16="http://schemas.microsoft.com/office/drawing/2014/main" id="{3B817DF2-F9AA-42C6-8E06-EE790AF0FD73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7">
              <a:extLst>
                <a:ext uri="{FF2B5EF4-FFF2-40B4-BE49-F238E27FC236}">
                  <a16:creationId xmlns:a16="http://schemas.microsoft.com/office/drawing/2014/main" id="{AB3500EE-1D96-4406-B9F3-3B16128AA48D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8">
              <a:extLst>
                <a:ext uri="{FF2B5EF4-FFF2-40B4-BE49-F238E27FC236}">
                  <a16:creationId xmlns:a16="http://schemas.microsoft.com/office/drawing/2014/main" id="{19C3B478-B796-40BB-B2CF-9DF7151B0B67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9">
              <a:extLst>
                <a:ext uri="{FF2B5EF4-FFF2-40B4-BE49-F238E27FC236}">
                  <a16:creationId xmlns:a16="http://schemas.microsoft.com/office/drawing/2014/main" id="{65FFD8B6-468B-44B6-9A38-E12C9F9A1C38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22FE505-184C-4DAF-B41F-85B13E929D03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A81302-A2ED-4B45-A59F-21686A071270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60">
            <a:extLst>
              <a:ext uri="{FF2B5EF4-FFF2-40B4-BE49-F238E27FC236}">
                <a16:creationId xmlns:a16="http://schemas.microsoft.com/office/drawing/2014/main" id="{8EDB31DB-EAB2-4E54-B14E-A02A02B88F70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29" name="순서도: 처리 273">
              <a:extLst>
                <a:ext uri="{FF2B5EF4-FFF2-40B4-BE49-F238E27FC236}">
                  <a16:creationId xmlns:a16="http://schemas.microsoft.com/office/drawing/2014/main" id="{9353B5AA-E9AC-4977-BBFA-F1DC3B722659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74">
              <a:extLst>
                <a:ext uri="{FF2B5EF4-FFF2-40B4-BE49-F238E27FC236}">
                  <a16:creationId xmlns:a16="http://schemas.microsoft.com/office/drawing/2014/main" id="{11770D5A-257D-425C-8A20-5D83F93DAA7C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5">
              <a:extLst>
                <a:ext uri="{FF2B5EF4-FFF2-40B4-BE49-F238E27FC236}">
                  <a16:creationId xmlns:a16="http://schemas.microsoft.com/office/drawing/2014/main" id="{4F349A90-E6A2-4277-9105-7F795073B327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6">
              <a:extLst>
                <a:ext uri="{FF2B5EF4-FFF2-40B4-BE49-F238E27FC236}">
                  <a16:creationId xmlns:a16="http://schemas.microsoft.com/office/drawing/2014/main" id="{6148C7A1-8B5C-4EC3-987A-D3C353C0B021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7">
              <a:extLst>
                <a:ext uri="{FF2B5EF4-FFF2-40B4-BE49-F238E27FC236}">
                  <a16:creationId xmlns:a16="http://schemas.microsoft.com/office/drawing/2014/main" id="{77D6B5D0-FC48-45B9-8F6F-0F052434A42E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8">
              <a:extLst>
                <a:ext uri="{FF2B5EF4-FFF2-40B4-BE49-F238E27FC236}">
                  <a16:creationId xmlns:a16="http://schemas.microsoft.com/office/drawing/2014/main" id="{E94AACFE-3B67-4E9E-A516-C3C00C7B165C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9">
              <a:extLst>
                <a:ext uri="{FF2B5EF4-FFF2-40B4-BE49-F238E27FC236}">
                  <a16:creationId xmlns:a16="http://schemas.microsoft.com/office/drawing/2014/main" id="{27117C25-2F40-4A0C-B8F5-11AE198DD8E4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80">
              <a:extLst>
                <a:ext uri="{FF2B5EF4-FFF2-40B4-BE49-F238E27FC236}">
                  <a16:creationId xmlns:a16="http://schemas.microsoft.com/office/drawing/2014/main" id="{F9AABDB3-962A-43A2-BEC6-F7F2FF73146F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1">
              <a:extLst>
                <a:ext uri="{FF2B5EF4-FFF2-40B4-BE49-F238E27FC236}">
                  <a16:creationId xmlns:a16="http://schemas.microsoft.com/office/drawing/2014/main" id="{562BB021-6312-4563-BF45-DE1A6C3A7A53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2">
              <a:extLst>
                <a:ext uri="{FF2B5EF4-FFF2-40B4-BE49-F238E27FC236}">
                  <a16:creationId xmlns:a16="http://schemas.microsoft.com/office/drawing/2014/main" id="{A755D480-16CD-411A-AEA8-C4F6D16B7E2C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3">
              <a:extLst>
                <a:ext uri="{FF2B5EF4-FFF2-40B4-BE49-F238E27FC236}">
                  <a16:creationId xmlns:a16="http://schemas.microsoft.com/office/drawing/2014/main" id="{278ECD2A-76E5-4593-9DAB-D0E78144D4D3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4">
              <a:extLst>
                <a:ext uri="{FF2B5EF4-FFF2-40B4-BE49-F238E27FC236}">
                  <a16:creationId xmlns:a16="http://schemas.microsoft.com/office/drawing/2014/main" id="{2C071902-DE5B-4A6A-8D67-3E19E6BEEA1B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5">
              <a:extLst>
                <a:ext uri="{FF2B5EF4-FFF2-40B4-BE49-F238E27FC236}">
                  <a16:creationId xmlns:a16="http://schemas.microsoft.com/office/drawing/2014/main" id="{691F83B0-D8AF-4377-A6F6-F54DDAD5E66F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6">
              <a:extLst>
                <a:ext uri="{FF2B5EF4-FFF2-40B4-BE49-F238E27FC236}">
                  <a16:creationId xmlns:a16="http://schemas.microsoft.com/office/drawing/2014/main" id="{4BD81B8A-E0B2-45AA-872F-0965721FABB5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7">
              <a:extLst>
                <a:ext uri="{FF2B5EF4-FFF2-40B4-BE49-F238E27FC236}">
                  <a16:creationId xmlns:a16="http://schemas.microsoft.com/office/drawing/2014/main" id="{47E17679-BCE8-4FDF-840C-7D3EAA76A184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8">
              <a:extLst>
                <a:ext uri="{FF2B5EF4-FFF2-40B4-BE49-F238E27FC236}">
                  <a16:creationId xmlns:a16="http://schemas.microsoft.com/office/drawing/2014/main" id="{8469CE72-6587-43A2-B403-D176DD533754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9">
              <a:extLst>
                <a:ext uri="{FF2B5EF4-FFF2-40B4-BE49-F238E27FC236}">
                  <a16:creationId xmlns:a16="http://schemas.microsoft.com/office/drawing/2014/main" id="{7BF03933-AE71-4A7C-B6A7-42AEDD0B685E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90">
              <a:extLst>
                <a:ext uri="{FF2B5EF4-FFF2-40B4-BE49-F238E27FC236}">
                  <a16:creationId xmlns:a16="http://schemas.microsoft.com/office/drawing/2014/main" id="{5914BD39-BF81-46C7-A1DF-1CEAB77CC77C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91">
              <a:extLst>
                <a:ext uri="{FF2B5EF4-FFF2-40B4-BE49-F238E27FC236}">
                  <a16:creationId xmlns:a16="http://schemas.microsoft.com/office/drawing/2014/main" id="{E590F972-19E9-419C-A729-0217F6BE2B91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2">
              <a:extLst>
                <a:ext uri="{FF2B5EF4-FFF2-40B4-BE49-F238E27FC236}">
                  <a16:creationId xmlns:a16="http://schemas.microsoft.com/office/drawing/2014/main" id="{04D9724B-AA58-4359-A1E3-D10B9A163985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DA64222-BABC-450F-B268-DDC69020D490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50" name="Group 73">
            <a:extLst>
              <a:ext uri="{FF2B5EF4-FFF2-40B4-BE49-F238E27FC236}">
                <a16:creationId xmlns:a16="http://schemas.microsoft.com/office/drawing/2014/main" id="{D72143EF-0F73-41B7-9328-1FC9D64B5160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9F4D8A9-71DD-4A39-9D87-E6388C7844A7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CE58D7C-534D-478F-AAB9-C200B0C80CE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id="{674DF0CC-B236-4EC0-A91D-681344B121CA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F4BD88-4DDC-42C7-9AC2-6C530F022231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91B466C-0068-4AB0-9195-480EBC8E08D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D12CF4CE-2235-4A9D-8FBF-25BF38E8C6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1">
            <a:extLst>
              <a:ext uri="{FF2B5EF4-FFF2-40B4-BE49-F238E27FC236}">
                <a16:creationId xmlns:a16="http://schemas.microsoft.com/office/drawing/2014/main" id="{F96D7D36-284B-4A29-91E5-89E99A5FDF66}"/>
              </a:ext>
            </a:extLst>
          </p:cNvPr>
          <p:cNvSpPr/>
          <p:nvPr/>
        </p:nvSpPr>
        <p:spPr>
          <a:xfrm>
            <a:off x="3332612" y="6008782"/>
            <a:ext cx="3013488" cy="4367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E4B17F4F-FC10-40BE-93C5-2E429D965918}"/>
              </a:ext>
            </a:extLst>
          </p:cNvPr>
          <p:cNvGrpSpPr/>
          <p:nvPr/>
        </p:nvGrpSpPr>
        <p:grpSpPr>
          <a:xfrm>
            <a:off x="6695724" y="1747714"/>
            <a:ext cx="1207911" cy="1207911"/>
            <a:chOff x="1259632" y="1927684"/>
            <a:chExt cx="2005372" cy="2005372"/>
          </a:xfrm>
        </p:grpSpPr>
        <p:sp>
          <p:nvSpPr>
            <p:cNvPr id="5" name="Oval 33">
              <a:extLst>
                <a:ext uri="{FF2B5EF4-FFF2-40B4-BE49-F238E27FC236}">
                  <a16:creationId xmlns:a16="http://schemas.microsoft.com/office/drawing/2014/main" id="{C16D611A-D66A-4F3C-8C03-3344E05B5D46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34">
              <a:extLst>
                <a:ext uri="{FF2B5EF4-FFF2-40B4-BE49-F238E27FC236}">
                  <a16:creationId xmlns:a16="http://schemas.microsoft.com/office/drawing/2014/main" id="{6C6D1407-F472-4451-AFDB-1937DE21FB30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Oval 35">
              <a:extLst>
                <a:ext uri="{FF2B5EF4-FFF2-40B4-BE49-F238E27FC236}">
                  <a16:creationId xmlns:a16="http://schemas.microsoft.com/office/drawing/2014/main" id="{E825DBD8-B4DE-4CA2-9013-F0C88BC58A39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8" name="Group 36">
            <a:extLst>
              <a:ext uri="{FF2B5EF4-FFF2-40B4-BE49-F238E27FC236}">
                <a16:creationId xmlns:a16="http://schemas.microsoft.com/office/drawing/2014/main" id="{AD751991-76DB-4097-8A86-7AF08F3F1392}"/>
              </a:ext>
            </a:extLst>
          </p:cNvPr>
          <p:cNvGrpSpPr/>
          <p:nvPr/>
        </p:nvGrpSpPr>
        <p:grpSpPr>
          <a:xfrm>
            <a:off x="4460757" y="2279652"/>
            <a:ext cx="3562697" cy="3983640"/>
            <a:chOff x="5710368" y="1700808"/>
            <a:chExt cx="2575817" cy="4176464"/>
          </a:xfrm>
        </p:grpSpPr>
        <p:sp>
          <p:nvSpPr>
            <p:cNvPr id="9" name="Flowchart: Process 37">
              <a:extLst>
                <a:ext uri="{FF2B5EF4-FFF2-40B4-BE49-F238E27FC236}">
                  <a16:creationId xmlns:a16="http://schemas.microsoft.com/office/drawing/2014/main" id="{52BBF5CB-5A24-490A-BFD0-906E0C1BABE7}"/>
                </a:ext>
              </a:extLst>
            </p:cNvPr>
            <p:cNvSpPr/>
            <p:nvPr/>
          </p:nvSpPr>
          <p:spPr>
            <a:xfrm rot="19958372">
              <a:off x="5912683" y="4687736"/>
              <a:ext cx="2373502" cy="814943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BE4788F2-457C-44A2-8BCF-97D34169D7CA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027E280B-5D0D-4E12-AA4D-5E7FE77E3CB4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5EFBD92C-6068-45A7-BD90-89D06431ED10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055BDAC5-3320-4D6F-99BD-FB22E8B13815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435F7C5A-3BC4-4A90-9FF6-05EF08813B98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Rectangle 43">
                <a:extLst>
                  <a:ext uri="{FF2B5EF4-FFF2-40B4-BE49-F238E27FC236}">
                    <a16:creationId xmlns:a16="http://schemas.microsoft.com/office/drawing/2014/main" id="{16B7ED8A-F7BB-4AD7-AF92-A9613E3EA1E2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6" name="그룹 17">
            <a:extLst>
              <a:ext uri="{FF2B5EF4-FFF2-40B4-BE49-F238E27FC236}">
                <a16:creationId xmlns:a16="http://schemas.microsoft.com/office/drawing/2014/main" id="{26E258DB-6139-4CF9-BEC0-C6666B0BFD0F}"/>
              </a:ext>
            </a:extLst>
          </p:cNvPr>
          <p:cNvGrpSpPr/>
          <p:nvPr/>
        </p:nvGrpSpPr>
        <p:grpSpPr>
          <a:xfrm>
            <a:off x="6925116" y="5141529"/>
            <a:ext cx="3261147" cy="944910"/>
            <a:chOff x="7886752" y="4894543"/>
            <a:chExt cx="2338164" cy="9449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41EE56-4CAD-43AD-80CA-05ACDE3A48CD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49B710-4BC9-4573-8CAD-C355E8C248ED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30">
            <a:extLst>
              <a:ext uri="{FF2B5EF4-FFF2-40B4-BE49-F238E27FC236}">
                <a16:creationId xmlns:a16="http://schemas.microsoft.com/office/drawing/2014/main" id="{C4DA781E-B95C-4F45-8CD4-27902D8D6225}"/>
              </a:ext>
            </a:extLst>
          </p:cNvPr>
          <p:cNvSpPr/>
          <p:nvPr/>
        </p:nvSpPr>
        <p:spPr>
          <a:xfrm>
            <a:off x="6307084" y="553742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9B88C666-B6ED-4D5B-A3D0-8AEA406A8561}"/>
              </a:ext>
            </a:extLst>
          </p:cNvPr>
          <p:cNvGrpSpPr/>
          <p:nvPr/>
        </p:nvGrpSpPr>
        <p:grpSpPr>
          <a:xfrm>
            <a:off x="1214885" y="4035427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3CF9F5-A85E-42A3-A6A8-1CD0A80E55FA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9248FA-892F-4EFB-ABB2-4F631706D08A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5465BFAC-17DF-4A85-91D0-CB3911E60316}"/>
              </a:ext>
            </a:extLst>
          </p:cNvPr>
          <p:cNvSpPr/>
          <p:nvPr/>
        </p:nvSpPr>
        <p:spPr>
          <a:xfrm>
            <a:off x="4738232" y="430246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그룹 14">
            <a:extLst>
              <a:ext uri="{FF2B5EF4-FFF2-40B4-BE49-F238E27FC236}">
                <a16:creationId xmlns:a16="http://schemas.microsoft.com/office/drawing/2014/main" id="{E70FED28-7E40-423B-9F89-D5B0CA863E8A}"/>
              </a:ext>
            </a:extLst>
          </p:cNvPr>
          <p:cNvGrpSpPr/>
          <p:nvPr/>
        </p:nvGrpSpPr>
        <p:grpSpPr>
          <a:xfrm>
            <a:off x="8245801" y="3324682"/>
            <a:ext cx="3261147" cy="944910"/>
            <a:chOff x="7905802" y="3101777"/>
            <a:chExt cx="2338164" cy="9449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59691-EF76-4229-9FAD-268D6565A2BC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E73056-EAEC-454D-A24C-A8490F348847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57C81594-4C2F-4BEF-A47A-4C651C3C1CE7}"/>
              </a:ext>
            </a:extLst>
          </p:cNvPr>
          <p:cNvSpPr>
            <a:spLocks noChangeAspect="1"/>
          </p:cNvSpPr>
          <p:nvPr/>
        </p:nvSpPr>
        <p:spPr>
          <a:xfrm rot="9900000">
            <a:off x="7664546" y="372050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18F7778A-29D2-4C60-A3FE-E0C0C5B65BE0}"/>
              </a:ext>
            </a:extLst>
          </p:cNvPr>
          <p:cNvSpPr/>
          <p:nvPr/>
        </p:nvSpPr>
        <p:spPr>
          <a:xfrm>
            <a:off x="785713" y="3015419"/>
            <a:ext cx="2331218" cy="2903974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">
            <a:extLst>
              <a:ext uri="{FF2B5EF4-FFF2-40B4-BE49-F238E27FC236}">
                <a16:creationId xmlns:a16="http://schemas.microsoft.com/office/drawing/2014/main" id="{806AE00F-F292-42E6-BF5B-A60552CF87F8}"/>
              </a:ext>
            </a:extLst>
          </p:cNvPr>
          <p:cNvSpPr/>
          <p:nvPr/>
        </p:nvSpPr>
        <p:spPr>
          <a:xfrm>
            <a:off x="1003585" y="2156390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5889282-E2B3-4989-8430-F8FD753B7B5B}"/>
              </a:ext>
            </a:extLst>
          </p:cNvPr>
          <p:cNvSpPr/>
          <p:nvPr/>
        </p:nvSpPr>
        <p:spPr>
          <a:xfrm rot="20700000">
            <a:off x="2352139" y="5255032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8DC51B-A60F-4FFD-964A-6354ADF11B0A}"/>
              </a:ext>
            </a:extLst>
          </p:cNvPr>
          <p:cNvSpPr txBox="1"/>
          <p:nvPr/>
        </p:nvSpPr>
        <p:spPr>
          <a:xfrm>
            <a:off x="831880" y="5323407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B3D44F0C-6482-41F5-B6BA-9A1BE75DAED6}"/>
              </a:ext>
            </a:extLst>
          </p:cNvPr>
          <p:cNvGrpSpPr/>
          <p:nvPr/>
        </p:nvGrpSpPr>
        <p:grpSpPr>
          <a:xfrm>
            <a:off x="1231828" y="2876178"/>
            <a:ext cx="1438988" cy="1598453"/>
            <a:chOff x="1586278" y="1610533"/>
            <a:chExt cx="1992330" cy="159845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538D19-EDA7-493A-AFD5-4079C5A3BF88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568027-2D69-4669-9958-57C393560ED9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id="{68D8849D-717B-46CC-B402-DFF5B715C385}"/>
              </a:ext>
            </a:extLst>
          </p:cNvPr>
          <p:cNvSpPr/>
          <p:nvPr/>
        </p:nvSpPr>
        <p:spPr>
          <a:xfrm>
            <a:off x="3549169" y="3015419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9">
            <a:extLst>
              <a:ext uri="{FF2B5EF4-FFF2-40B4-BE49-F238E27FC236}">
                <a16:creationId xmlns:a16="http://schemas.microsoft.com/office/drawing/2014/main" id="{8288D11B-106A-40A7-8179-34355C0DD18C}"/>
              </a:ext>
            </a:extLst>
          </p:cNvPr>
          <p:cNvSpPr/>
          <p:nvPr/>
        </p:nvSpPr>
        <p:spPr>
          <a:xfrm>
            <a:off x="3767041" y="2156390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68760B-E8D2-43D0-84F9-27078825F870}"/>
              </a:ext>
            </a:extLst>
          </p:cNvPr>
          <p:cNvSpPr txBox="1"/>
          <p:nvPr/>
        </p:nvSpPr>
        <p:spPr>
          <a:xfrm>
            <a:off x="3595336" y="5323407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11">
            <a:extLst>
              <a:ext uri="{FF2B5EF4-FFF2-40B4-BE49-F238E27FC236}">
                <a16:creationId xmlns:a16="http://schemas.microsoft.com/office/drawing/2014/main" id="{012A6EEE-7AA7-4BC2-AAE1-68FF7D9DE411}"/>
              </a:ext>
            </a:extLst>
          </p:cNvPr>
          <p:cNvGrpSpPr/>
          <p:nvPr/>
        </p:nvGrpSpPr>
        <p:grpSpPr>
          <a:xfrm>
            <a:off x="3995284" y="2876178"/>
            <a:ext cx="1438988" cy="1598453"/>
            <a:chOff x="1586278" y="1610533"/>
            <a:chExt cx="1992330" cy="159845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79EFA5-8203-4D11-A7E1-B13427E4C8EF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A6DC508-D0C3-4CEB-9B53-885FEA382FD0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40" name="Rectangle: Rounded Corners 14">
            <a:extLst>
              <a:ext uri="{FF2B5EF4-FFF2-40B4-BE49-F238E27FC236}">
                <a16:creationId xmlns:a16="http://schemas.microsoft.com/office/drawing/2014/main" id="{10A755B6-0F67-4A10-BA37-653C10DBEC50}"/>
              </a:ext>
            </a:extLst>
          </p:cNvPr>
          <p:cNvSpPr/>
          <p:nvPr/>
        </p:nvSpPr>
        <p:spPr>
          <a:xfrm>
            <a:off x="6312625" y="3015419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5">
            <a:extLst>
              <a:ext uri="{FF2B5EF4-FFF2-40B4-BE49-F238E27FC236}">
                <a16:creationId xmlns:a16="http://schemas.microsoft.com/office/drawing/2014/main" id="{87949323-9E36-47A4-9803-620DBB6EC9BE}"/>
              </a:ext>
            </a:extLst>
          </p:cNvPr>
          <p:cNvSpPr/>
          <p:nvPr/>
        </p:nvSpPr>
        <p:spPr>
          <a:xfrm>
            <a:off x="6530497" y="2156390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1B0FD7-FDDB-4249-9339-93A245F4ECCD}"/>
              </a:ext>
            </a:extLst>
          </p:cNvPr>
          <p:cNvSpPr txBox="1"/>
          <p:nvPr/>
        </p:nvSpPr>
        <p:spPr>
          <a:xfrm>
            <a:off x="6358792" y="5323407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5C5075E4-9D96-48D6-BA49-B08DC9A7BB9A}"/>
              </a:ext>
            </a:extLst>
          </p:cNvPr>
          <p:cNvGrpSpPr/>
          <p:nvPr/>
        </p:nvGrpSpPr>
        <p:grpSpPr>
          <a:xfrm>
            <a:off x="6758740" y="2876178"/>
            <a:ext cx="1438988" cy="1598453"/>
            <a:chOff x="1586278" y="1610533"/>
            <a:chExt cx="1992330" cy="159845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EA25B2-59F5-472B-8075-34691C4F9642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74840F-64B9-4F3B-B855-98B51CDFC229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46" name="Rectangle: Rounded Corners 20">
            <a:extLst>
              <a:ext uri="{FF2B5EF4-FFF2-40B4-BE49-F238E27FC236}">
                <a16:creationId xmlns:a16="http://schemas.microsoft.com/office/drawing/2014/main" id="{F62C4108-0498-459F-9C5C-3FADFA0736C5}"/>
              </a:ext>
            </a:extLst>
          </p:cNvPr>
          <p:cNvSpPr/>
          <p:nvPr/>
        </p:nvSpPr>
        <p:spPr>
          <a:xfrm>
            <a:off x="9076080" y="3015419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21">
            <a:extLst>
              <a:ext uri="{FF2B5EF4-FFF2-40B4-BE49-F238E27FC236}">
                <a16:creationId xmlns:a16="http://schemas.microsoft.com/office/drawing/2014/main" id="{CFFEC88A-5D58-4BB4-A889-4A8A94A22DDF}"/>
              </a:ext>
            </a:extLst>
          </p:cNvPr>
          <p:cNvSpPr/>
          <p:nvPr/>
        </p:nvSpPr>
        <p:spPr>
          <a:xfrm>
            <a:off x="9293952" y="2156390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1712F7-CFCD-47B0-8F37-F825450AEB8C}"/>
              </a:ext>
            </a:extLst>
          </p:cNvPr>
          <p:cNvSpPr txBox="1"/>
          <p:nvPr/>
        </p:nvSpPr>
        <p:spPr>
          <a:xfrm>
            <a:off x="9122247" y="5323407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9" name="Group 23">
            <a:extLst>
              <a:ext uri="{FF2B5EF4-FFF2-40B4-BE49-F238E27FC236}">
                <a16:creationId xmlns:a16="http://schemas.microsoft.com/office/drawing/2014/main" id="{7805124D-D299-4309-84C4-1A9CF3202D12}"/>
              </a:ext>
            </a:extLst>
          </p:cNvPr>
          <p:cNvGrpSpPr/>
          <p:nvPr/>
        </p:nvGrpSpPr>
        <p:grpSpPr>
          <a:xfrm>
            <a:off x="9522195" y="2876178"/>
            <a:ext cx="1438988" cy="1598453"/>
            <a:chOff x="1586278" y="1610533"/>
            <a:chExt cx="1992330" cy="159845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42A3B3-CDA1-424A-896D-E9F0BE489589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C2D462-CFAF-4600-A845-90FD6248624F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52" name="Isosceles Triangle 22">
            <a:extLst>
              <a:ext uri="{FF2B5EF4-FFF2-40B4-BE49-F238E27FC236}">
                <a16:creationId xmlns:a16="http://schemas.microsoft.com/office/drawing/2014/main" id="{167FB3B0-8614-45C4-8CAE-306BEEFD3215}"/>
              </a:ext>
            </a:extLst>
          </p:cNvPr>
          <p:cNvSpPr/>
          <p:nvPr/>
        </p:nvSpPr>
        <p:spPr>
          <a:xfrm rot="19800000">
            <a:off x="5196968" y="5208777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Donut 15">
            <a:extLst>
              <a:ext uri="{FF2B5EF4-FFF2-40B4-BE49-F238E27FC236}">
                <a16:creationId xmlns:a16="http://schemas.microsoft.com/office/drawing/2014/main" id="{0979D6E1-E87C-4859-9C53-65EBF0D1242F}"/>
              </a:ext>
            </a:extLst>
          </p:cNvPr>
          <p:cNvSpPr/>
          <p:nvPr/>
        </p:nvSpPr>
        <p:spPr>
          <a:xfrm>
            <a:off x="7946483" y="5236248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0A93B7AC-BCA9-4D37-9B57-91E7382374A8}"/>
              </a:ext>
            </a:extLst>
          </p:cNvPr>
          <p:cNvSpPr/>
          <p:nvPr/>
        </p:nvSpPr>
        <p:spPr>
          <a:xfrm>
            <a:off x="10746129" y="5263676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F1EFC437-E538-494D-A842-D6EC1CDA5B87}"/>
              </a:ext>
            </a:extLst>
          </p:cNvPr>
          <p:cNvSpPr/>
          <p:nvPr/>
        </p:nvSpPr>
        <p:spPr>
          <a:xfrm rot="20700000">
            <a:off x="1630332" y="2401742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Isosceles Triangle 22">
            <a:extLst>
              <a:ext uri="{FF2B5EF4-FFF2-40B4-BE49-F238E27FC236}">
                <a16:creationId xmlns:a16="http://schemas.microsoft.com/office/drawing/2014/main" id="{7E5BD0A4-C9AC-41BA-BCF5-ECA2E6BBD3BD}"/>
              </a:ext>
            </a:extLst>
          </p:cNvPr>
          <p:cNvSpPr/>
          <p:nvPr/>
        </p:nvSpPr>
        <p:spPr>
          <a:xfrm rot="19800000">
            <a:off x="4475161" y="2355487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Donut 15">
            <a:extLst>
              <a:ext uri="{FF2B5EF4-FFF2-40B4-BE49-F238E27FC236}">
                <a16:creationId xmlns:a16="http://schemas.microsoft.com/office/drawing/2014/main" id="{9AE05F97-E108-4523-B726-1B6ACF5C0AD7}"/>
              </a:ext>
            </a:extLst>
          </p:cNvPr>
          <p:cNvSpPr/>
          <p:nvPr/>
        </p:nvSpPr>
        <p:spPr>
          <a:xfrm>
            <a:off x="7224676" y="2382958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1A5DBE16-615E-4705-9332-ED7D48F0F093}"/>
              </a:ext>
            </a:extLst>
          </p:cNvPr>
          <p:cNvSpPr/>
          <p:nvPr/>
        </p:nvSpPr>
        <p:spPr>
          <a:xfrm>
            <a:off x="10024322" y="2410386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>
            <a:extLst>
              <a:ext uri="{FF2B5EF4-FFF2-40B4-BE49-F238E27FC236}">
                <a16:creationId xmlns:a16="http://schemas.microsoft.com/office/drawing/2014/main" id="{46D01001-4D39-4CE9-855F-109A2BB13B0D}"/>
              </a:ext>
            </a:extLst>
          </p:cNvPr>
          <p:cNvGrpSpPr/>
          <p:nvPr/>
        </p:nvGrpSpPr>
        <p:grpSpPr>
          <a:xfrm>
            <a:off x="6512585" y="4546026"/>
            <a:ext cx="5020197" cy="646331"/>
            <a:chOff x="959011" y="2597626"/>
            <a:chExt cx="5020197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DE7C89-A506-48C7-AE35-310374846A62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585C3F-A287-4D96-8154-F0B69FB384A4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5" name="Chevron 25">
              <a:extLst>
                <a:ext uri="{FF2B5EF4-FFF2-40B4-BE49-F238E27FC236}">
                  <a16:creationId xmlns:a16="http://schemas.microsoft.com/office/drawing/2014/main" id="{F90B2DD4-3D09-4757-86B0-DD51219D4EFF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20">
            <a:extLst>
              <a:ext uri="{FF2B5EF4-FFF2-40B4-BE49-F238E27FC236}">
                <a16:creationId xmlns:a16="http://schemas.microsoft.com/office/drawing/2014/main" id="{FECD0BB5-86F7-40B2-B48F-28DF209A587F}"/>
              </a:ext>
            </a:extLst>
          </p:cNvPr>
          <p:cNvGrpSpPr/>
          <p:nvPr/>
        </p:nvGrpSpPr>
        <p:grpSpPr>
          <a:xfrm>
            <a:off x="6512585" y="5224199"/>
            <a:ext cx="5020197" cy="646331"/>
            <a:chOff x="959011" y="3630156"/>
            <a:chExt cx="5020197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DA7E88-1901-4A6F-8753-4F4DE2F4888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1BBD7F-7491-4202-B1CD-C54EDB2106CD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Chevron 26">
              <a:extLst>
                <a:ext uri="{FF2B5EF4-FFF2-40B4-BE49-F238E27FC236}">
                  <a16:creationId xmlns:a16="http://schemas.microsoft.com/office/drawing/2014/main" id="{BF4179E9-3EC0-4D86-B48B-5791A2674988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4">
            <a:extLst>
              <a:ext uri="{FF2B5EF4-FFF2-40B4-BE49-F238E27FC236}">
                <a16:creationId xmlns:a16="http://schemas.microsoft.com/office/drawing/2014/main" id="{5250D919-746C-4FCA-8EA2-EABCBE516650}"/>
              </a:ext>
            </a:extLst>
          </p:cNvPr>
          <p:cNvGrpSpPr/>
          <p:nvPr/>
        </p:nvGrpSpPr>
        <p:grpSpPr>
          <a:xfrm>
            <a:off x="6512585" y="5902371"/>
            <a:ext cx="5020197" cy="646331"/>
            <a:chOff x="959011" y="4662686"/>
            <a:chExt cx="5020197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D96463-0669-4BC5-BCB8-E5F97D5E4AEA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5118F6-DE41-4662-B932-C5CAA4F64A61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Chevron 27">
              <a:extLst>
                <a:ext uri="{FF2B5EF4-FFF2-40B4-BE49-F238E27FC236}">
                  <a16:creationId xmlns:a16="http://schemas.microsoft.com/office/drawing/2014/main" id="{1257A7CA-2984-4DEE-A3F7-EEF00E2C79D6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F63CE8F-D4D2-44C3-80E4-6CD5EAC9A979}"/>
              </a:ext>
            </a:extLst>
          </p:cNvPr>
          <p:cNvSpPr txBox="1"/>
          <p:nvPr/>
        </p:nvSpPr>
        <p:spPr>
          <a:xfrm>
            <a:off x="663876" y="5192357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915198-8DC2-4588-86CB-8C990410645B}"/>
              </a:ext>
            </a:extLst>
          </p:cNvPr>
          <p:cNvSpPr txBox="1"/>
          <p:nvPr/>
        </p:nvSpPr>
        <p:spPr>
          <a:xfrm>
            <a:off x="663876" y="583951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D955E3-4EF7-4E18-8C02-18D003F34953}"/>
              </a:ext>
            </a:extLst>
          </p:cNvPr>
          <p:cNvSpPr txBox="1"/>
          <p:nvPr/>
        </p:nvSpPr>
        <p:spPr>
          <a:xfrm>
            <a:off x="9495480" y="444087"/>
            <a:ext cx="224132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A98D2A-0F62-4C71-A5F2-B040343BD8D2}"/>
              </a:ext>
            </a:extLst>
          </p:cNvPr>
          <p:cNvSpPr txBox="1"/>
          <p:nvPr/>
        </p:nvSpPr>
        <p:spPr>
          <a:xfrm>
            <a:off x="4873840" y="427931"/>
            <a:ext cx="73181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BDA75F80-80EB-48BC-8814-D418414B44C8}"/>
              </a:ext>
            </a:extLst>
          </p:cNvPr>
          <p:cNvGrpSpPr/>
          <p:nvPr/>
        </p:nvGrpSpPr>
        <p:grpSpPr>
          <a:xfrm>
            <a:off x="4768806" y="1705894"/>
            <a:ext cx="6732356" cy="1042119"/>
            <a:chOff x="1228208" y="1021323"/>
            <a:chExt cx="6732356" cy="10421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601724-7BD7-41DB-A6F3-F6425AC269DD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9B07B2-B282-4338-AAC0-60566D3F18BE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D3589B-FB93-425E-846E-652DBBE668D2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55C3D6-9B3A-49AF-978F-5A59EAD5F672}"/>
              </a:ext>
            </a:extLst>
          </p:cNvPr>
          <p:cNvSpPr txBox="1"/>
          <p:nvPr/>
        </p:nvSpPr>
        <p:spPr>
          <a:xfrm>
            <a:off x="4691059" y="2079253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1B5EAA97-4EF4-4C95-A577-3800B12C07DB}"/>
              </a:ext>
            </a:extLst>
          </p:cNvPr>
          <p:cNvGrpSpPr/>
          <p:nvPr/>
        </p:nvGrpSpPr>
        <p:grpSpPr>
          <a:xfrm>
            <a:off x="4768807" y="2922199"/>
            <a:ext cx="6732356" cy="1042119"/>
            <a:chOff x="1228208" y="1021323"/>
            <a:chExt cx="6732356" cy="10421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D8C19D-5BCC-4F90-917C-E67778742DAD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0FFA3A-9135-4D76-948E-63A5815D95E9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2EF227-1B1E-4060-AEC8-0946614E2995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DE50FD7-A190-47FB-8678-013BDAEA8491}"/>
              </a:ext>
            </a:extLst>
          </p:cNvPr>
          <p:cNvSpPr txBox="1"/>
          <p:nvPr/>
        </p:nvSpPr>
        <p:spPr>
          <a:xfrm>
            <a:off x="4691059" y="3295558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9526E2EF-80F7-4837-B355-E7E0726AAF67}"/>
              </a:ext>
            </a:extLst>
          </p:cNvPr>
          <p:cNvGrpSpPr/>
          <p:nvPr/>
        </p:nvGrpSpPr>
        <p:grpSpPr>
          <a:xfrm>
            <a:off x="4768806" y="4138504"/>
            <a:ext cx="6732356" cy="1042119"/>
            <a:chOff x="1228208" y="1021323"/>
            <a:chExt cx="6732356" cy="10421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E95E2E-144E-4F46-A2C9-B26CD585F70A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A16C34-A278-4167-B75E-F0564EC00448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6E381D-28CA-4887-95EA-3A5657CE1EDD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9240542-58DA-4C66-A146-D02BD2754212}"/>
              </a:ext>
            </a:extLst>
          </p:cNvPr>
          <p:cNvSpPr txBox="1"/>
          <p:nvPr/>
        </p:nvSpPr>
        <p:spPr>
          <a:xfrm>
            <a:off x="4691059" y="4511863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57F5BF81-04D6-429D-843A-C0A1BC9E93CD}"/>
              </a:ext>
            </a:extLst>
          </p:cNvPr>
          <p:cNvGrpSpPr/>
          <p:nvPr/>
        </p:nvGrpSpPr>
        <p:grpSpPr>
          <a:xfrm>
            <a:off x="4768806" y="5354809"/>
            <a:ext cx="6732356" cy="1042119"/>
            <a:chOff x="1228208" y="1021323"/>
            <a:chExt cx="6732356" cy="10421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4CE2E8-00D1-4629-A9FE-3E414A2CD597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77D53F-EB73-4C13-80B3-253CA1633343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AC2E7A-5045-4F9D-9714-1694D7EE4D58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B5140C-9019-4ABE-9EDE-FAE412F91A70}"/>
              </a:ext>
            </a:extLst>
          </p:cNvPr>
          <p:cNvSpPr txBox="1"/>
          <p:nvPr/>
        </p:nvSpPr>
        <p:spPr>
          <a:xfrm>
            <a:off x="4691059" y="5728168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7" name="Straight Connector 41">
            <a:extLst>
              <a:ext uri="{FF2B5EF4-FFF2-40B4-BE49-F238E27FC236}">
                <a16:creationId xmlns:a16="http://schemas.microsoft.com/office/drawing/2014/main" id="{51236707-20EE-4B28-A683-F127A5421559}"/>
              </a:ext>
            </a:extLst>
          </p:cNvPr>
          <p:cNvCxnSpPr>
            <a:cxnSpLocks/>
          </p:cNvCxnSpPr>
          <p:nvPr/>
        </p:nvCxnSpPr>
        <p:spPr>
          <a:xfrm flipV="1">
            <a:off x="2307781" y="2876121"/>
            <a:ext cx="2081105" cy="167706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4">
            <a:extLst>
              <a:ext uri="{FF2B5EF4-FFF2-40B4-BE49-F238E27FC236}">
                <a16:creationId xmlns:a16="http://schemas.microsoft.com/office/drawing/2014/main" id="{D7DD085E-68A4-497D-B7E1-4C77BF6593C5}"/>
              </a:ext>
            </a:extLst>
          </p:cNvPr>
          <p:cNvCxnSpPr>
            <a:cxnSpLocks/>
          </p:cNvCxnSpPr>
          <p:nvPr/>
        </p:nvCxnSpPr>
        <p:spPr>
          <a:xfrm flipV="1">
            <a:off x="4998819" y="2132075"/>
            <a:ext cx="2220918" cy="18303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9">
            <a:extLst>
              <a:ext uri="{FF2B5EF4-FFF2-40B4-BE49-F238E27FC236}">
                <a16:creationId xmlns:a16="http://schemas.microsoft.com/office/drawing/2014/main" id="{E219D949-6EF9-4BAA-95B9-B5B95F627EE2}"/>
              </a:ext>
            </a:extLst>
          </p:cNvPr>
          <p:cNvCxnSpPr>
            <a:cxnSpLocks/>
          </p:cNvCxnSpPr>
          <p:nvPr/>
        </p:nvCxnSpPr>
        <p:spPr>
          <a:xfrm flipV="1">
            <a:off x="7888663" y="1553869"/>
            <a:ext cx="2044366" cy="1602309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1">
            <a:extLst>
              <a:ext uri="{FF2B5EF4-FFF2-40B4-BE49-F238E27FC236}">
                <a16:creationId xmlns:a16="http://schemas.microsoft.com/office/drawing/2014/main" id="{A7BF4E09-CA23-4CA4-8039-79A28FF5AAA7}"/>
              </a:ext>
            </a:extLst>
          </p:cNvPr>
          <p:cNvGrpSpPr/>
          <p:nvPr/>
        </p:nvGrpSpPr>
        <p:grpSpPr>
          <a:xfrm>
            <a:off x="1355463" y="3429000"/>
            <a:ext cx="1269402" cy="1269402"/>
            <a:chOff x="4369397" y="2259106"/>
            <a:chExt cx="1269402" cy="1269402"/>
          </a:xfrm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9FF02D4B-C7F3-4989-9FBA-50ED9E1D8DF2}"/>
                </a:ext>
              </a:extLst>
            </p:cNvPr>
            <p:cNvSpPr/>
            <p:nvPr/>
          </p:nvSpPr>
          <p:spPr>
            <a:xfrm>
              <a:off x="4369397" y="2259106"/>
              <a:ext cx="1269402" cy="1269402"/>
            </a:xfrm>
            <a:prstGeom prst="ellipse">
              <a:avLst/>
            </a:prstGeom>
            <a:solidFill>
              <a:schemeClr val="accent1"/>
            </a:solidFill>
            <a:ln w="403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7">
              <a:extLst>
                <a:ext uri="{FF2B5EF4-FFF2-40B4-BE49-F238E27FC236}">
                  <a16:creationId xmlns:a16="http://schemas.microsoft.com/office/drawing/2014/main" id="{9E78C6AD-3202-49D8-A168-26F75826CE3A}"/>
                </a:ext>
              </a:extLst>
            </p:cNvPr>
            <p:cNvSpPr/>
            <p:nvPr/>
          </p:nvSpPr>
          <p:spPr>
            <a:xfrm>
              <a:off x="4487731" y="2377440"/>
              <a:ext cx="1032734" cy="1032734"/>
            </a:xfrm>
            <a:prstGeom prst="donut">
              <a:avLst>
                <a:gd name="adj" fmla="val 80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0E2518B6-8AE1-4189-BB26-93C9235E1F9F}"/>
                </a:ext>
              </a:extLst>
            </p:cNvPr>
            <p:cNvSpPr/>
            <p:nvPr/>
          </p:nvSpPr>
          <p:spPr>
            <a:xfrm>
              <a:off x="4792784" y="2711446"/>
              <a:ext cx="422628" cy="364723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4" name="Group 12">
            <a:extLst>
              <a:ext uri="{FF2B5EF4-FFF2-40B4-BE49-F238E27FC236}">
                <a16:creationId xmlns:a16="http://schemas.microsoft.com/office/drawing/2014/main" id="{0A819F2C-F03E-45F2-A1F2-2D6328DD6FD9}"/>
              </a:ext>
            </a:extLst>
          </p:cNvPr>
          <p:cNvGrpSpPr/>
          <p:nvPr/>
        </p:nvGrpSpPr>
        <p:grpSpPr>
          <a:xfrm>
            <a:off x="4111811" y="2757787"/>
            <a:ext cx="1269402" cy="1269402"/>
            <a:chOff x="4369397" y="2259106"/>
            <a:chExt cx="1269402" cy="1269402"/>
          </a:xfrm>
        </p:grpSpPr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4E3769E4-8B19-40E2-BDFE-524D2DCE5DA6}"/>
                </a:ext>
              </a:extLst>
            </p:cNvPr>
            <p:cNvSpPr/>
            <p:nvPr/>
          </p:nvSpPr>
          <p:spPr>
            <a:xfrm>
              <a:off x="4369397" y="2259106"/>
              <a:ext cx="1269402" cy="1269402"/>
            </a:xfrm>
            <a:prstGeom prst="ellipse">
              <a:avLst/>
            </a:prstGeom>
            <a:solidFill>
              <a:schemeClr val="accent2"/>
            </a:solidFill>
            <a:ln w="403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14">
              <a:extLst>
                <a:ext uri="{FF2B5EF4-FFF2-40B4-BE49-F238E27FC236}">
                  <a16:creationId xmlns:a16="http://schemas.microsoft.com/office/drawing/2014/main" id="{3455D770-3421-4E37-8D2F-7294649A0C70}"/>
                </a:ext>
              </a:extLst>
            </p:cNvPr>
            <p:cNvSpPr/>
            <p:nvPr/>
          </p:nvSpPr>
          <p:spPr>
            <a:xfrm>
              <a:off x="4487731" y="2377440"/>
              <a:ext cx="1032734" cy="1032734"/>
            </a:xfrm>
            <a:prstGeom prst="donut">
              <a:avLst>
                <a:gd name="adj" fmla="val 80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:a16="http://schemas.microsoft.com/office/drawing/2014/main" id="{D8D3AF76-0C7D-4D1F-9249-6B9BFD3DF08F}"/>
              </a:ext>
            </a:extLst>
          </p:cNvPr>
          <p:cNvGrpSpPr/>
          <p:nvPr/>
        </p:nvGrpSpPr>
        <p:grpSpPr>
          <a:xfrm>
            <a:off x="6934197" y="2013741"/>
            <a:ext cx="1269402" cy="1269402"/>
            <a:chOff x="4369397" y="2259106"/>
            <a:chExt cx="1269402" cy="1269402"/>
          </a:xfrm>
        </p:grpSpPr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4B425036-8BCA-48CE-B22B-8FA5BE323605}"/>
                </a:ext>
              </a:extLst>
            </p:cNvPr>
            <p:cNvSpPr/>
            <p:nvPr/>
          </p:nvSpPr>
          <p:spPr>
            <a:xfrm>
              <a:off x="4369397" y="2259106"/>
              <a:ext cx="1269402" cy="1269402"/>
            </a:xfrm>
            <a:prstGeom prst="ellipse">
              <a:avLst/>
            </a:prstGeom>
            <a:solidFill>
              <a:schemeClr val="accent3"/>
            </a:solidFill>
            <a:ln w="403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22">
              <a:extLst>
                <a:ext uri="{FF2B5EF4-FFF2-40B4-BE49-F238E27FC236}">
                  <a16:creationId xmlns:a16="http://schemas.microsoft.com/office/drawing/2014/main" id="{46A1579F-0390-4EFC-AB43-407B326C319E}"/>
                </a:ext>
              </a:extLst>
            </p:cNvPr>
            <p:cNvSpPr/>
            <p:nvPr/>
          </p:nvSpPr>
          <p:spPr>
            <a:xfrm>
              <a:off x="4487731" y="2377440"/>
              <a:ext cx="1032734" cy="1032734"/>
            </a:xfrm>
            <a:prstGeom prst="donut">
              <a:avLst>
                <a:gd name="adj" fmla="val 80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24">
            <a:extLst>
              <a:ext uri="{FF2B5EF4-FFF2-40B4-BE49-F238E27FC236}">
                <a16:creationId xmlns:a16="http://schemas.microsoft.com/office/drawing/2014/main" id="{282B176F-5E29-42FF-B34B-48A28A331F20}"/>
              </a:ext>
            </a:extLst>
          </p:cNvPr>
          <p:cNvGrpSpPr/>
          <p:nvPr/>
        </p:nvGrpSpPr>
        <p:grpSpPr>
          <a:xfrm>
            <a:off x="9624508" y="1415359"/>
            <a:ext cx="1269402" cy="1269402"/>
            <a:chOff x="4369397" y="2259106"/>
            <a:chExt cx="1269402" cy="1269402"/>
          </a:xfrm>
        </p:grpSpPr>
        <p:sp>
          <p:nvSpPr>
            <p:cNvPr id="41" name="Oval 25">
              <a:extLst>
                <a:ext uri="{FF2B5EF4-FFF2-40B4-BE49-F238E27FC236}">
                  <a16:creationId xmlns:a16="http://schemas.microsoft.com/office/drawing/2014/main" id="{65E284CF-F88D-432C-B32A-AED1745A3184}"/>
                </a:ext>
              </a:extLst>
            </p:cNvPr>
            <p:cNvSpPr/>
            <p:nvPr/>
          </p:nvSpPr>
          <p:spPr>
            <a:xfrm>
              <a:off x="4369397" y="2259106"/>
              <a:ext cx="1269402" cy="1269402"/>
            </a:xfrm>
            <a:prstGeom prst="ellipse">
              <a:avLst/>
            </a:prstGeom>
            <a:solidFill>
              <a:schemeClr val="accent4"/>
            </a:solidFill>
            <a:ln w="403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ircle: Hollow 26">
              <a:extLst>
                <a:ext uri="{FF2B5EF4-FFF2-40B4-BE49-F238E27FC236}">
                  <a16:creationId xmlns:a16="http://schemas.microsoft.com/office/drawing/2014/main" id="{3B72595C-61C2-4FD0-AC2B-1B9556A4F61E}"/>
                </a:ext>
              </a:extLst>
            </p:cNvPr>
            <p:cNvSpPr/>
            <p:nvPr/>
          </p:nvSpPr>
          <p:spPr>
            <a:xfrm>
              <a:off x="4487731" y="2377440"/>
              <a:ext cx="1032734" cy="1032734"/>
            </a:xfrm>
            <a:prstGeom prst="donut">
              <a:avLst>
                <a:gd name="adj" fmla="val 80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그룹 19">
            <a:extLst>
              <a:ext uri="{FF2B5EF4-FFF2-40B4-BE49-F238E27FC236}">
                <a16:creationId xmlns:a16="http://schemas.microsoft.com/office/drawing/2014/main" id="{DA204655-E49A-4766-B1B7-A8463BC1FE4F}"/>
              </a:ext>
            </a:extLst>
          </p:cNvPr>
          <p:cNvGrpSpPr/>
          <p:nvPr/>
        </p:nvGrpSpPr>
        <p:grpSpPr>
          <a:xfrm>
            <a:off x="3774404" y="4367282"/>
            <a:ext cx="1955627" cy="1130031"/>
            <a:chOff x="1464245" y="3861050"/>
            <a:chExt cx="1955627" cy="11300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7BA2E2-D413-46D1-816A-35C621B6010F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E25AF7-C0BA-4193-9B18-157A41971BC8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46" name="그룹 18">
            <a:extLst>
              <a:ext uri="{FF2B5EF4-FFF2-40B4-BE49-F238E27FC236}">
                <a16:creationId xmlns:a16="http://schemas.microsoft.com/office/drawing/2014/main" id="{7C15D7DD-AD73-4C56-BBA3-9CA2A2189521}"/>
              </a:ext>
            </a:extLst>
          </p:cNvPr>
          <p:cNvGrpSpPr/>
          <p:nvPr/>
        </p:nvGrpSpPr>
        <p:grpSpPr>
          <a:xfrm>
            <a:off x="6536458" y="3701823"/>
            <a:ext cx="1944216" cy="1130031"/>
            <a:chOff x="3737115" y="3284986"/>
            <a:chExt cx="1944216" cy="11300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87D49FE-26CA-49AB-B1F2-3EB37A433554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9E920B5-321F-4BF6-9338-2884550336F0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49" name="그룹 7">
            <a:extLst>
              <a:ext uri="{FF2B5EF4-FFF2-40B4-BE49-F238E27FC236}">
                <a16:creationId xmlns:a16="http://schemas.microsoft.com/office/drawing/2014/main" id="{47062CA0-90C6-48E8-AE24-515955B52463}"/>
              </a:ext>
            </a:extLst>
          </p:cNvPr>
          <p:cNvGrpSpPr/>
          <p:nvPr/>
        </p:nvGrpSpPr>
        <p:grpSpPr>
          <a:xfrm>
            <a:off x="9287101" y="3036364"/>
            <a:ext cx="1944216" cy="1130031"/>
            <a:chOff x="6012160" y="2708922"/>
            <a:chExt cx="1944216" cy="11300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BBDC55-3D31-4EAA-B7BE-FD8404A7E44A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EB0E059-5FED-4A3F-833E-C1F421831F3F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grpSp>
        <p:nvGrpSpPr>
          <p:cNvPr id="52" name="그룹 38">
            <a:extLst>
              <a:ext uri="{FF2B5EF4-FFF2-40B4-BE49-F238E27FC236}">
                <a16:creationId xmlns:a16="http://schemas.microsoft.com/office/drawing/2014/main" id="{BE85A235-6B73-4DDF-B968-C25C13F1115A}"/>
              </a:ext>
            </a:extLst>
          </p:cNvPr>
          <p:cNvGrpSpPr/>
          <p:nvPr/>
        </p:nvGrpSpPr>
        <p:grpSpPr>
          <a:xfrm>
            <a:off x="1012350" y="5032740"/>
            <a:ext cx="1955627" cy="1130031"/>
            <a:chOff x="1464245" y="3861050"/>
            <a:chExt cx="1955627" cy="113003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58E6C8C-F67A-41CF-A0E8-52F63B30D4E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8D61100-6A74-4E3F-A78D-AFB48618680A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55" name="Block Arc 10">
            <a:extLst>
              <a:ext uri="{FF2B5EF4-FFF2-40B4-BE49-F238E27FC236}">
                <a16:creationId xmlns:a16="http://schemas.microsoft.com/office/drawing/2014/main" id="{6CD6C14C-970F-4BD0-90C9-5F61F0C59AF2}"/>
              </a:ext>
            </a:extLst>
          </p:cNvPr>
          <p:cNvSpPr/>
          <p:nvPr/>
        </p:nvSpPr>
        <p:spPr>
          <a:xfrm>
            <a:off x="4482218" y="3220901"/>
            <a:ext cx="517831" cy="3507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Round Same Side Corner Rectangle 36">
            <a:extLst>
              <a:ext uri="{FF2B5EF4-FFF2-40B4-BE49-F238E27FC236}">
                <a16:creationId xmlns:a16="http://schemas.microsoft.com/office/drawing/2014/main" id="{4710A9FB-5B36-4123-9BDD-17C1E176A592}"/>
              </a:ext>
            </a:extLst>
          </p:cNvPr>
          <p:cNvSpPr>
            <a:spLocks noChangeAspect="1"/>
          </p:cNvSpPr>
          <p:nvPr/>
        </p:nvSpPr>
        <p:spPr>
          <a:xfrm>
            <a:off x="7316591" y="2422494"/>
            <a:ext cx="475218" cy="37571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C0555FCD-4B18-4C48-AA80-F6867E5C4130}"/>
              </a:ext>
            </a:extLst>
          </p:cNvPr>
          <p:cNvSpPr/>
          <p:nvPr/>
        </p:nvSpPr>
        <p:spPr>
          <a:xfrm>
            <a:off x="10051363" y="1897702"/>
            <a:ext cx="415691" cy="3193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2">
            <a:extLst>
              <a:ext uri="{FF2B5EF4-FFF2-40B4-BE49-F238E27FC236}">
                <a16:creationId xmlns:a16="http://schemas.microsoft.com/office/drawing/2014/main" id="{34D20778-6816-4CC0-8FC2-F90367ED8366}"/>
              </a:ext>
            </a:extLst>
          </p:cNvPr>
          <p:cNvSpPr/>
          <p:nvPr/>
        </p:nvSpPr>
        <p:spPr>
          <a:xfrm>
            <a:off x="3960378" y="2791458"/>
            <a:ext cx="2443794" cy="2443794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막힌 원호 3">
            <a:extLst>
              <a:ext uri="{FF2B5EF4-FFF2-40B4-BE49-F238E27FC236}">
                <a16:creationId xmlns:a16="http://schemas.microsoft.com/office/drawing/2014/main" id="{41815E21-47C1-4C1F-B019-F03C64A51445}"/>
              </a:ext>
            </a:extLst>
          </p:cNvPr>
          <p:cNvSpPr/>
          <p:nvPr/>
        </p:nvSpPr>
        <p:spPr>
          <a:xfrm rot="10800000">
            <a:off x="5787829" y="2791458"/>
            <a:ext cx="2443794" cy="2443794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화살표: 위쪽 4">
            <a:extLst>
              <a:ext uri="{FF2B5EF4-FFF2-40B4-BE49-F238E27FC236}">
                <a16:creationId xmlns:a16="http://schemas.microsoft.com/office/drawing/2014/main" id="{8EDAF81F-2D18-476D-B008-AE6D779E0001}"/>
              </a:ext>
            </a:extLst>
          </p:cNvPr>
          <p:cNvSpPr/>
          <p:nvPr/>
        </p:nvSpPr>
        <p:spPr>
          <a:xfrm>
            <a:off x="7310481" y="1942088"/>
            <a:ext cx="1238082" cy="207126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위쪽 5">
            <a:extLst>
              <a:ext uri="{FF2B5EF4-FFF2-40B4-BE49-F238E27FC236}">
                <a16:creationId xmlns:a16="http://schemas.microsoft.com/office/drawing/2014/main" id="{A768A90D-CE44-47EC-96A6-61A0B042E10F}"/>
              </a:ext>
            </a:extLst>
          </p:cNvPr>
          <p:cNvSpPr/>
          <p:nvPr/>
        </p:nvSpPr>
        <p:spPr>
          <a:xfrm rot="10800000">
            <a:off x="3643437" y="4013355"/>
            <a:ext cx="1238082" cy="2071267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D781CD-B764-4832-979A-C053A138336F}"/>
              </a:ext>
            </a:extLst>
          </p:cNvPr>
          <p:cNvSpPr/>
          <p:nvPr/>
        </p:nvSpPr>
        <p:spPr>
          <a:xfrm>
            <a:off x="4691355" y="3531203"/>
            <a:ext cx="964304" cy="9643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BFA62DC-9682-4513-BBD3-090C20FD6A63}"/>
              </a:ext>
            </a:extLst>
          </p:cNvPr>
          <p:cNvSpPr/>
          <p:nvPr/>
        </p:nvSpPr>
        <p:spPr>
          <a:xfrm>
            <a:off x="6527573" y="3531203"/>
            <a:ext cx="964304" cy="964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EC6790B-3639-4AB0-9F24-8645F6BA99E3}"/>
              </a:ext>
            </a:extLst>
          </p:cNvPr>
          <p:cNvSpPr/>
          <p:nvPr/>
        </p:nvSpPr>
        <p:spPr>
          <a:xfrm>
            <a:off x="5797948" y="3713951"/>
            <a:ext cx="598808" cy="59880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F022D-770F-403D-B4DF-7D9468DC222D}"/>
              </a:ext>
            </a:extLst>
          </p:cNvPr>
          <p:cNvSpPr txBox="1"/>
          <p:nvPr/>
        </p:nvSpPr>
        <p:spPr>
          <a:xfrm>
            <a:off x="5786577" y="3813300"/>
            <a:ext cx="64332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VS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9F7397DE-0C2F-45D2-8578-D1606528B4B4}"/>
              </a:ext>
            </a:extLst>
          </p:cNvPr>
          <p:cNvSpPr>
            <a:spLocks noChangeAspect="1"/>
          </p:cNvSpPr>
          <p:nvPr/>
        </p:nvSpPr>
        <p:spPr>
          <a:xfrm rot="9900000">
            <a:off x="4972882" y="3845614"/>
            <a:ext cx="484467" cy="41146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6A43E491-21CC-42A9-9383-46E86AAA3F3D}"/>
              </a:ext>
            </a:extLst>
          </p:cNvPr>
          <p:cNvSpPr>
            <a:spLocks noChangeAspect="1"/>
          </p:cNvSpPr>
          <p:nvPr/>
        </p:nvSpPr>
        <p:spPr>
          <a:xfrm>
            <a:off x="6776113" y="3777793"/>
            <a:ext cx="467223" cy="4711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9E8F299-46B2-4D11-AD14-F94ADA2CDF4A}"/>
              </a:ext>
            </a:extLst>
          </p:cNvPr>
          <p:cNvGrpSpPr/>
          <p:nvPr/>
        </p:nvGrpSpPr>
        <p:grpSpPr>
          <a:xfrm>
            <a:off x="568710" y="3923621"/>
            <a:ext cx="2953083" cy="1340819"/>
            <a:chOff x="566952" y="3878356"/>
            <a:chExt cx="2953083" cy="1340819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6A40F38-797B-4357-9F95-A5AF5C6D63F9}"/>
                </a:ext>
              </a:extLst>
            </p:cNvPr>
            <p:cNvGrpSpPr/>
            <p:nvPr/>
          </p:nvGrpSpPr>
          <p:grpSpPr>
            <a:xfrm>
              <a:off x="566952" y="3893744"/>
              <a:ext cx="2759311" cy="1325431"/>
              <a:chOff x="6012160" y="2079288"/>
              <a:chExt cx="2335573" cy="132543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11B7E9-8206-4C0B-8C4E-5C1E68378A35}"/>
                  </a:ext>
                </a:extLst>
              </p:cNvPr>
              <p:cNvSpPr txBox="1"/>
              <p:nvPr/>
            </p:nvSpPr>
            <p:spPr>
              <a:xfrm>
                <a:off x="6015135" y="2079288"/>
                <a:ext cx="23325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E1A81E-9243-4F59-91CF-E5A174F20674}"/>
                  </a:ext>
                </a:extLst>
              </p:cNvPr>
              <p:cNvSpPr txBox="1"/>
              <p:nvPr/>
            </p:nvSpPr>
            <p:spPr>
              <a:xfrm>
                <a:off x="6012160" y="2389056"/>
                <a:ext cx="23325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hope and I believe that this Template will your Time, Money and Reputation.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BE864591-1E14-47C4-AAF4-8D3D2A171824}"/>
                </a:ext>
              </a:extLst>
            </p:cNvPr>
            <p:cNvSpPr/>
            <p:nvPr/>
          </p:nvSpPr>
          <p:spPr>
            <a:xfrm>
              <a:off x="3412035" y="3878356"/>
              <a:ext cx="108000" cy="13006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831E0B7-5B88-4E7F-BC36-18E7DD2763D3}"/>
              </a:ext>
            </a:extLst>
          </p:cNvPr>
          <p:cNvGrpSpPr/>
          <p:nvPr/>
        </p:nvGrpSpPr>
        <p:grpSpPr>
          <a:xfrm flipH="1">
            <a:off x="8670208" y="2755790"/>
            <a:ext cx="2953083" cy="1340819"/>
            <a:chOff x="8972298" y="2601824"/>
            <a:chExt cx="2953083" cy="1340819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547CCD07-46DC-4B1B-8FFD-8B47489A818B}"/>
                </a:ext>
              </a:extLst>
            </p:cNvPr>
            <p:cNvGrpSpPr/>
            <p:nvPr/>
          </p:nvGrpSpPr>
          <p:grpSpPr>
            <a:xfrm>
              <a:off x="8972298" y="2617212"/>
              <a:ext cx="2759311" cy="1325431"/>
              <a:chOff x="6012160" y="2079288"/>
              <a:chExt cx="2335573" cy="132543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0112BB-186F-4CF3-B6BB-128DE3E61DFD}"/>
                  </a:ext>
                </a:extLst>
              </p:cNvPr>
              <p:cNvSpPr txBox="1"/>
              <p:nvPr/>
            </p:nvSpPr>
            <p:spPr>
              <a:xfrm>
                <a:off x="6015135" y="2079288"/>
                <a:ext cx="23325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9954CE-D2FE-4217-B8C9-B37C858A6E5B}"/>
                  </a:ext>
                </a:extLst>
              </p:cNvPr>
              <p:cNvSpPr txBox="1"/>
              <p:nvPr/>
            </p:nvSpPr>
            <p:spPr>
              <a:xfrm>
                <a:off x="6012160" y="2389056"/>
                <a:ext cx="23325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hope and I believe that this Template will your Time, Money and Reputation.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EB776776-E803-4462-861E-AAC116A9CC35}"/>
                </a:ext>
              </a:extLst>
            </p:cNvPr>
            <p:cNvSpPr/>
            <p:nvPr/>
          </p:nvSpPr>
          <p:spPr>
            <a:xfrm>
              <a:off x="11817381" y="2601824"/>
              <a:ext cx="108000" cy="1300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DFE79669-B2F7-4DC8-AC85-B58F27B5D06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8C03FA-83F9-44FF-8F06-F4F3EDB45EB4}"/>
              </a:ext>
            </a:extLst>
          </p:cNvPr>
          <p:cNvSpPr/>
          <p:nvPr/>
        </p:nvSpPr>
        <p:spPr>
          <a:xfrm>
            <a:off x="1524000" y="368763"/>
            <a:ext cx="5580112" cy="13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58CB717-C553-4C76-B892-72CA850039EA}"/>
              </a:ext>
            </a:extLst>
          </p:cNvPr>
          <p:cNvSpPr txBox="1">
            <a:spLocks/>
          </p:cNvSpPr>
          <p:nvPr/>
        </p:nvSpPr>
        <p:spPr>
          <a:xfrm>
            <a:off x="588643" y="406863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0469BD6-8F6F-4696-8AA0-FBA90EA57B43}"/>
              </a:ext>
            </a:extLst>
          </p:cNvPr>
          <p:cNvGrpSpPr/>
          <p:nvPr/>
        </p:nvGrpSpPr>
        <p:grpSpPr>
          <a:xfrm rot="16200000">
            <a:off x="6162765" y="2163030"/>
            <a:ext cx="2580306" cy="4655566"/>
            <a:chOff x="4789978" y="1099366"/>
            <a:chExt cx="2580306" cy="4655566"/>
          </a:xfrm>
        </p:grpSpPr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2CA0829-2BAB-440E-8689-359BD3B37BDB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744D129-DDE0-4BEE-985F-ED1EE0D70B19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827E4248-971D-4250-945C-EBC2ED5AD17B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DBAF769-1657-4DF6-8BAC-3AA7C066D9F7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A5078B81-2E13-4ED5-A396-2A0F4AC6DB15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BEB1FF74-0199-4C6E-AC74-AF027ECE7615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9C8735A9-7280-47F6-89D8-522850E509AE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03EC60C7-C850-4745-85FC-A7F96DAE4BB8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8BC2FC65-2F02-4166-B58E-3192D5BC57BE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5EF1C3B4-2EDE-4B1A-900D-CDC4EEEF14ED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C22DABE0-1F96-4A3F-8C13-DBE6262693BB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5063E665-B181-4197-A378-246D9A68CD5F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D40815EC-8FEA-4EDA-AFC4-F817A8B2CC04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B7C14408-B139-4A4F-9EF5-2C52150423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2698E330-7989-4E01-AB0E-C0E0C1374E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8">
                <a:extLst>
                  <a:ext uri="{FF2B5EF4-FFF2-40B4-BE49-F238E27FC236}">
                    <a16:creationId xmlns:a16="http://schemas.microsoft.com/office/drawing/2014/main" id="{CC8F4C2F-C5CD-48A4-9E93-2AE2374E22EF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9">
                <a:extLst>
                  <a:ext uri="{FF2B5EF4-FFF2-40B4-BE49-F238E27FC236}">
                    <a16:creationId xmlns:a16="http://schemas.microsoft.com/office/drawing/2014/main" id="{50D734DF-CEDE-461B-89A0-4CC6D1B0DB4B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5543E096-5016-4223-A6BC-5EBAAB43251B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EFD04367-6A01-4BE5-8B46-FA8D70E3C1D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9E38AB56-89A8-4EC2-AE6E-698C3AC1E08C}"/>
              </a:ext>
            </a:extLst>
          </p:cNvPr>
          <p:cNvSpPr/>
          <p:nvPr/>
        </p:nvSpPr>
        <p:spPr>
          <a:xfrm>
            <a:off x="583614" y="3514369"/>
            <a:ext cx="3990826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7705CD59-3CA0-4BF6-91D3-DDA09C0C2FCC}"/>
              </a:ext>
            </a:extLst>
          </p:cNvPr>
          <p:cNvSpPr/>
          <p:nvPr/>
        </p:nvSpPr>
        <p:spPr>
          <a:xfrm>
            <a:off x="583614" y="6381237"/>
            <a:ext cx="3990826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C85FD-5628-49F7-93D1-79F4D26E127B}"/>
              </a:ext>
            </a:extLst>
          </p:cNvPr>
          <p:cNvSpPr txBox="1"/>
          <p:nvPr/>
        </p:nvSpPr>
        <p:spPr>
          <a:xfrm>
            <a:off x="583614" y="3794997"/>
            <a:ext cx="41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E831BB-1213-4F0E-A40A-F342F266277A}"/>
              </a:ext>
            </a:extLst>
          </p:cNvPr>
          <p:cNvSpPr txBox="1"/>
          <p:nvPr/>
        </p:nvSpPr>
        <p:spPr>
          <a:xfrm>
            <a:off x="583614" y="4445383"/>
            <a:ext cx="41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75F69C-F276-499D-8478-4E978B0787A9}"/>
              </a:ext>
            </a:extLst>
          </p:cNvPr>
          <p:cNvSpPr txBox="1"/>
          <p:nvPr/>
        </p:nvSpPr>
        <p:spPr>
          <a:xfrm>
            <a:off x="583614" y="5095767"/>
            <a:ext cx="41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BEDA6-D742-4246-807D-1DF2E4F93ABB}"/>
              </a:ext>
            </a:extLst>
          </p:cNvPr>
          <p:cNvSpPr txBox="1"/>
          <p:nvPr/>
        </p:nvSpPr>
        <p:spPr>
          <a:xfrm>
            <a:off x="583614" y="5746151"/>
            <a:ext cx="41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그룹 7">
            <a:extLst>
              <a:ext uri="{FF2B5EF4-FFF2-40B4-BE49-F238E27FC236}">
                <a16:creationId xmlns:a16="http://schemas.microsoft.com/office/drawing/2014/main" id="{6BA669A0-E54F-4CBA-9489-786084581715}"/>
              </a:ext>
            </a:extLst>
          </p:cNvPr>
          <p:cNvGrpSpPr/>
          <p:nvPr/>
        </p:nvGrpSpPr>
        <p:grpSpPr>
          <a:xfrm>
            <a:off x="583614" y="2182210"/>
            <a:ext cx="4143974" cy="1191038"/>
            <a:chOff x="909865" y="1742886"/>
            <a:chExt cx="3672408" cy="119103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25E543-68AB-4337-A86B-9A3F84C19C27}"/>
                </a:ext>
              </a:extLst>
            </p:cNvPr>
            <p:cNvSpPr txBox="1"/>
            <p:nvPr/>
          </p:nvSpPr>
          <p:spPr>
            <a:xfrm>
              <a:off x="909865" y="1742886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0BAB43-90CE-409E-BE87-119D53C7F3C6}"/>
                </a:ext>
              </a:extLst>
            </p:cNvPr>
            <p:cNvSpPr txBox="1"/>
            <p:nvPr/>
          </p:nvSpPr>
          <p:spPr>
            <a:xfrm>
              <a:off x="909865" y="2102927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C18930-CB2A-4B1E-A045-24E8398A37C7}"/>
              </a:ext>
            </a:extLst>
          </p:cNvPr>
          <p:cNvGrpSpPr/>
          <p:nvPr/>
        </p:nvGrpSpPr>
        <p:grpSpPr>
          <a:xfrm>
            <a:off x="1137639" y="2064032"/>
            <a:ext cx="1277005" cy="1277005"/>
            <a:chOff x="899591" y="1902000"/>
            <a:chExt cx="1250671" cy="1250671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F0F1FAE5-D3A8-4023-8A02-62F33C56721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8C534AEC-E368-465C-A207-4DCF8022CE2A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1626A49-3320-4C03-A1BF-95A61F4E2D54}"/>
              </a:ext>
            </a:extLst>
          </p:cNvPr>
          <p:cNvGrpSpPr/>
          <p:nvPr/>
        </p:nvGrpSpPr>
        <p:grpSpPr>
          <a:xfrm>
            <a:off x="1137639" y="3507694"/>
            <a:ext cx="1277005" cy="1277005"/>
            <a:chOff x="899591" y="1902000"/>
            <a:chExt cx="1250671" cy="1250671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112A143-AEEC-47E3-BFD3-A00457677E5F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96355C65-014A-492B-AACC-1DD2C145E75D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Oval 15">
            <a:extLst>
              <a:ext uri="{FF2B5EF4-FFF2-40B4-BE49-F238E27FC236}">
                <a16:creationId xmlns:a16="http://schemas.microsoft.com/office/drawing/2014/main" id="{BEFF1C18-9E26-41C9-B3A5-19E81C7CCB26}"/>
              </a:ext>
            </a:extLst>
          </p:cNvPr>
          <p:cNvSpPr/>
          <p:nvPr/>
        </p:nvSpPr>
        <p:spPr>
          <a:xfrm>
            <a:off x="2028609" y="1969407"/>
            <a:ext cx="522312" cy="522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2F4460EB-F185-4773-8F0B-213FB4A84CFF}"/>
              </a:ext>
            </a:extLst>
          </p:cNvPr>
          <p:cNvSpPr/>
          <p:nvPr/>
        </p:nvSpPr>
        <p:spPr>
          <a:xfrm>
            <a:off x="2036224" y="340257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269275B1-F522-4D15-8E41-FBD670B4A730}"/>
              </a:ext>
            </a:extLst>
          </p:cNvPr>
          <p:cNvGrpSpPr/>
          <p:nvPr/>
        </p:nvGrpSpPr>
        <p:grpSpPr>
          <a:xfrm>
            <a:off x="1137639" y="4951355"/>
            <a:ext cx="1277005" cy="1277005"/>
            <a:chOff x="899591" y="1902000"/>
            <a:chExt cx="1250671" cy="1250671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9E90F83-0E71-4365-8E82-833EB7F1BF0F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3EC7A808-B634-4B32-8198-3A108E5C9B2A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28483A-A4BA-47D6-AD8D-F47C35C98BBF}"/>
              </a:ext>
            </a:extLst>
          </p:cNvPr>
          <p:cNvSpPr txBox="1"/>
          <p:nvPr/>
        </p:nvSpPr>
        <p:spPr>
          <a:xfrm>
            <a:off x="1256732" y="239022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B2CFA-BE4F-4A18-995E-98068EAC7FB7}"/>
              </a:ext>
            </a:extLst>
          </p:cNvPr>
          <p:cNvSpPr txBox="1"/>
          <p:nvPr/>
        </p:nvSpPr>
        <p:spPr>
          <a:xfrm>
            <a:off x="1279808" y="382733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A2166-27B3-4DAE-9ADE-B1EBA62ABF38}"/>
              </a:ext>
            </a:extLst>
          </p:cNvPr>
          <p:cNvSpPr txBox="1"/>
          <p:nvPr/>
        </p:nvSpPr>
        <p:spPr>
          <a:xfrm>
            <a:off x="1254691" y="5267856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B3C44565-82FE-428F-AE16-B78B7432097D}"/>
              </a:ext>
            </a:extLst>
          </p:cNvPr>
          <p:cNvSpPr/>
          <p:nvPr/>
        </p:nvSpPr>
        <p:spPr>
          <a:xfrm>
            <a:off x="2036224" y="4832117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920F18F0-EBDC-4DE0-910E-F1D762AADCA8}"/>
              </a:ext>
            </a:extLst>
          </p:cNvPr>
          <p:cNvSpPr/>
          <p:nvPr/>
        </p:nvSpPr>
        <p:spPr>
          <a:xfrm flipH="1">
            <a:off x="2168321" y="4985816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615125C9-EC1F-493E-857A-98281EEFD8B5}"/>
              </a:ext>
            </a:extLst>
          </p:cNvPr>
          <p:cNvSpPr>
            <a:spLocks noChangeAspect="1"/>
          </p:cNvSpPr>
          <p:nvPr/>
        </p:nvSpPr>
        <p:spPr>
          <a:xfrm rot="9900000">
            <a:off x="2181325" y="3550787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Block Arc 10">
            <a:extLst>
              <a:ext uri="{FF2B5EF4-FFF2-40B4-BE49-F238E27FC236}">
                <a16:creationId xmlns:a16="http://schemas.microsoft.com/office/drawing/2014/main" id="{5D1CD73A-A58E-433D-92CA-3D3809D55A32}"/>
              </a:ext>
            </a:extLst>
          </p:cNvPr>
          <p:cNvSpPr/>
          <p:nvPr/>
        </p:nvSpPr>
        <p:spPr>
          <a:xfrm>
            <a:off x="2140759" y="2145090"/>
            <a:ext cx="298627" cy="20227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030BC924-EB87-49BA-A86D-5E71FA292F91}"/>
              </a:ext>
            </a:extLst>
          </p:cNvPr>
          <p:cNvGrpSpPr/>
          <p:nvPr/>
        </p:nvGrpSpPr>
        <p:grpSpPr>
          <a:xfrm>
            <a:off x="3059696" y="3603590"/>
            <a:ext cx="5119886" cy="1103428"/>
            <a:chOff x="2950927" y="1842943"/>
            <a:chExt cx="5119886" cy="1103428"/>
          </a:xfrm>
        </p:grpSpPr>
        <p:sp>
          <p:nvSpPr>
            <p:cNvPr id="22" name="Rounded Rectangle 11">
              <a:extLst>
                <a:ext uri="{FF2B5EF4-FFF2-40B4-BE49-F238E27FC236}">
                  <a16:creationId xmlns:a16="http://schemas.microsoft.com/office/drawing/2014/main" id="{AE1D2025-9E9C-4489-AD56-C990F73C9089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74E36152-B53F-4279-9E94-E6D8A2A50250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846455-892C-4C83-B10B-DF69E040EE63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1657B4-82FF-49A1-9F98-04E2081AF7A2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03E13D09-66FA-401E-9FCB-993078EFD849}"/>
              </a:ext>
            </a:extLst>
          </p:cNvPr>
          <p:cNvGrpSpPr/>
          <p:nvPr/>
        </p:nvGrpSpPr>
        <p:grpSpPr>
          <a:xfrm>
            <a:off x="3059696" y="2161679"/>
            <a:ext cx="5119886" cy="1103428"/>
            <a:chOff x="2950927" y="1842943"/>
            <a:chExt cx="5119886" cy="1103428"/>
          </a:xfrm>
        </p:grpSpPr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252226CA-5D2F-4CAC-8118-835722B776FB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DDFF5C05-A99A-424D-9121-BF0B82630FEB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872C6E-D5CD-4C7F-A5ED-D9C50980593B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C2D465-CD88-4C69-9590-2F892249209E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AC355B26-CFD4-45EB-97F3-62823378C64E}"/>
              </a:ext>
            </a:extLst>
          </p:cNvPr>
          <p:cNvGrpSpPr/>
          <p:nvPr/>
        </p:nvGrpSpPr>
        <p:grpSpPr>
          <a:xfrm>
            <a:off x="3059696" y="5045501"/>
            <a:ext cx="5119886" cy="1103428"/>
            <a:chOff x="2950927" y="1842943"/>
            <a:chExt cx="5119886" cy="1103428"/>
          </a:xfrm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E4422D79-EBD1-4D15-BB46-58244A2E82DE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B66E6C01-4AC2-41F6-8CBA-38862520CD9E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5C3C73-17F1-4FF8-A551-DB45720E95BE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C544D8-99B9-4ADB-8129-8B548DAEC25C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D7974A9-5F91-489C-9C9E-D4EDE6BB8CA5}"/>
              </a:ext>
            </a:extLst>
          </p:cNvPr>
          <p:cNvSpPr txBox="1"/>
          <p:nvPr/>
        </p:nvSpPr>
        <p:spPr>
          <a:xfrm>
            <a:off x="8423002" y="2359450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57873A-9D09-47C4-A5C8-36E8E91C0AB9}"/>
              </a:ext>
            </a:extLst>
          </p:cNvPr>
          <p:cNvSpPr txBox="1"/>
          <p:nvPr/>
        </p:nvSpPr>
        <p:spPr>
          <a:xfrm>
            <a:off x="8423002" y="380136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CAC643-F39A-47FA-934A-99888407139C}"/>
              </a:ext>
            </a:extLst>
          </p:cNvPr>
          <p:cNvSpPr txBox="1"/>
          <p:nvPr/>
        </p:nvSpPr>
        <p:spPr>
          <a:xfrm>
            <a:off x="8423002" y="5243272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A8A7E6-101D-4396-902F-E2BCBCB86806}"/>
              </a:ext>
            </a:extLst>
          </p:cNvPr>
          <p:cNvSpPr txBox="1"/>
          <p:nvPr/>
        </p:nvSpPr>
        <p:spPr>
          <a:xfrm>
            <a:off x="9726489" y="2140708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1A42DB-E34D-4EC0-AD73-783D84B21ABB}"/>
              </a:ext>
            </a:extLst>
          </p:cNvPr>
          <p:cNvSpPr txBox="1"/>
          <p:nvPr/>
        </p:nvSpPr>
        <p:spPr>
          <a:xfrm>
            <a:off x="9726489" y="3552771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49EE60-FE3C-4CCB-8E83-1DD6F9359F56}"/>
              </a:ext>
            </a:extLst>
          </p:cNvPr>
          <p:cNvSpPr txBox="1"/>
          <p:nvPr/>
        </p:nvSpPr>
        <p:spPr>
          <a:xfrm>
            <a:off x="9726489" y="4964834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9C0604-E9C0-4DC2-B9A1-857616BFEC92}"/>
              </a:ext>
            </a:extLst>
          </p:cNvPr>
          <p:cNvSpPr txBox="1"/>
          <p:nvPr/>
        </p:nvSpPr>
        <p:spPr>
          <a:xfrm>
            <a:off x="1256732" y="239022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5FA62E-2501-44DE-98DD-AA27DBA86CEF}"/>
              </a:ext>
            </a:extLst>
          </p:cNvPr>
          <p:cNvSpPr txBox="1"/>
          <p:nvPr/>
        </p:nvSpPr>
        <p:spPr>
          <a:xfrm>
            <a:off x="1279808" y="382733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5">
            <a:extLst>
              <a:ext uri="{FF2B5EF4-FFF2-40B4-BE49-F238E27FC236}">
                <a16:creationId xmlns:a16="http://schemas.microsoft.com/office/drawing/2014/main" id="{174C3297-B937-4314-8B60-8D65D953E52C}"/>
              </a:ext>
            </a:extLst>
          </p:cNvPr>
          <p:cNvSpPr/>
          <p:nvPr/>
        </p:nvSpPr>
        <p:spPr>
          <a:xfrm>
            <a:off x="5256031" y="1495900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9CD3D176-37F1-4B6E-8C8B-0D070D2F8C7D}"/>
              </a:ext>
            </a:extLst>
          </p:cNvPr>
          <p:cNvSpPr/>
          <p:nvPr/>
        </p:nvSpPr>
        <p:spPr>
          <a:xfrm rot="5400000">
            <a:off x="6681006" y="2914419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75D0A8E0-1A42-488E-8F83-F48E9789AAE5}"/>
              </a:ext>
            </a:extLst>
          </p:cNvPr>
          <p:cNvSpPr/>
          <p:nvPr/>
        </p:nvSpPr>
        <p:spPr>
          <a:xfrm rot="10800000">
            <a:off x="5256031" y="4325420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6" name="Up Arrow 8">
            <a:extLst>
              <a:ext uri="{FF2B5EF4-FFF2-40B4-BE49-F238E27FC236}">
                <a16:creationId xmlns:a16="http://schemas.microsoft.com/office/drawing/2014/main" id="{C954BDF4-7AF7-4858-B37F-B0A312287E8D}"/>
              </a:ext>
            </a:extLst>
          </p:cNvPr>
          <p:cNvSpPr/>
          <p:nvPr/>
        </p:nvSpPr>
        <p:spPr>
          <a:xfrm rot="16200000">
            <a:off x="3829040" y="2914419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59B7D-5672-4C46-8CB7-DE91D2747EFC}"/>
              </a:ext>
            </a:extLst>
          </p:cNvPr>
          <p:cNvSpPr txBox="1"/>
          <p:nvPr/>
        </p:nvSpPr>
        <p:spPr>
          <a:xfrm>
            <a:off x="3811555" y="3543842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27F7C-6B4D-4EB3-ADB1-ECF836F027B3}"/>
              </a:ext>
            </a:extLst>
          </p:cNvPr>
          <p:cNvSpPr txBox="1"/>
          <p:nvPr/>
        </p:nvSpPr>
        <p:spPr>
          <a:xfrm>
            <a:off x="5503725" y="1732460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DAB96-AA44-44DB-BF6E-03BCFCEE627E}"/>
              </a:ext>
            </a:extLst>
          </p:cNvPr>
          <p:cNvSpPr txBox="1"/>
          <p:nvPr/>
        </p:nvSpPr>
        <p:spPr>
          <a:xfrm>
            <a:off x="7195896" y="3537166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E523C-13DE-4856-9395-BF5096D7C902}"/>
              </a:ext>
            </a:extLst>
          </p:cNvPr>
          <p:cNvSpPr txBox="1"/>
          <p:nvPr/>
        </p:nvSpPr>
        <p:spPr>
          <a:xfrm>
            <a:off x="5503724" y="5223162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A9D7E6D-F7C6-42BC-BF8C-30A2CD7524AB}"/>
              </a:ext>
            </a:extLst>
          </p:cNvPr>
          <p:cNvSpPr/>
          <p:nvPr/>
        </p:nvSpPr>
        <p:spPr>
          <a:xfrm>
            <a:off x="6640518" y="3732310"/>
            <a:ext cx="397449" cy="3720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BA35E6AC-0D00-42AF-985C-FCE86623C2B7}"/>
              </a:ext>
            </a:extLst>
          </p:cNvPr>
          <p:cNvSpPr/>
          <p:nvPr/>
        </p:nvSpPr>
        <p:spPr>
          <a:xfrm rot="2700000">
            <a:off x="5131750" y="3648417"/>
            <a:ext cx="301111" cy="539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9FB46F9D-DA7C-428D-AA38-BA93812B4890}"/>
              </a:ext>
            </a:extLst>
          </p:cNvPr>
          <p:cNvSpPr/>
          <p:nvPr/>
        </p:nvSpPr>
        <p:spPr>
          <a:xfrm>
            <a:off x="5870775" y="4504890"/>
            <a:ext cx="448205" cy="4457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22643D8B-C366-422E-A562-B646B7F04EF7}"/>
              </a:ext>
            </a:extLst>
          </p:cNvPr>
          <p:cNvSpPr/>
          <p:nvPr/>
        </p:nvSpPr>
        <p:spPr>
          <a:xfrm>
            <a:off x="5870775" y="2862761"/>
            <a:ext cx="402692" cy="4026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9B754EDA-1B37-4563-AD7F-69124513E53E}"/>
              </a:ext>
            </a:extLst>
          </p:cNvPr>
          <p:cNvGrpSpPr/>
          <p:nvPr/>
        </p:nvGrpSpPr>
        <p:grpSpPr>
          <a:xfrm>
            <a:off x="7037968" y="4801778"/>
            <a:ext cx="2915657" cy="796271"/>
            <a:chOff x="1062658" y="3986014"/>
            <a:chExt cx="1728192" cy="5972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4BB24D-7881-482F-A796-CC5AA5A080D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E79167-CEE3-4B85-8957-BAAD4DBDB75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63608A28-4B9F-4F93-AAB8-66E889FA8A28}"/>
              </a:ext>
            </a:extLst>
          </p:cNvPr>
          <p:cNvGrpSpPr/>
          <p:nvPr/>
        </p:nvGrpSpPr>
        <p:grpSpPr>
          <a:xfrm>
            <a:off x="8649496" y="3313474"/>
            <a:ext cx="2915657" cy="796271"/>
            <a:chOff x="1062658" y="3986014"/>
            <a:chExt cx="1728192" cy="5972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3D5EA2-E61F-4B75-8FEA-A0358BED217B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2984E1-CE95-4808-9ED7-6F478CC466D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2C110538-8618-41B9-ABF2-9B556191A35B}"/>
              </a:ext>
            </a:extLst>
          </p:cNvPr>
          <p:cNvGrpSpPr/>
          <p:nvPr/>
        </p:nvGrpSpPr>
        <p:grpSpPr>
          <a:xfrm>
            <a:off x="664104" y="3320147"/>
            <a:ext cx="2899903" cy="796271"/>
            <a:chOff x="1062658" y="3986014"/>
            <a:chExt cx="1728192" cy="5972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A4DE19-3D27-4179-9874-39673D1F82BA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62CA97-2960-4C6F-9572-CB38234EB1F2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F61C8D33-E815-4884-816E-A676F795EB45}"/>
              </a:ext>
            </a:extLst>
          </p:cNvPr>
          <p:cNvGrpSpPr/>
          <p:nvPr/>
        </p:nvGrpSpPr>
        <p:grpSpPr>
          <a:xfrm>
            <a:off x="2200275" y="1771568"/>
            <a:ext cx="2899903" cy="796271"/>
            <a:chOff x="1062658" y="3986014"/>
            <a:chExt cx="1728192" cy="59720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6D5459-319C-41BB-AECC-274A5CEDA43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73E221-ABE4-44A2-8984-89B85B8086BE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4DEE4-3C0A-42ED-A227-F9CECF77682B}"/>
              </a:ext>
            </a:extLst>
          </p:cNvPr>
          <p:cNvSpPr txBox="1"/>
          <p:nvPr/>
        </p:nvSpPr>
        <p:spPr>
          <a:xfrm>
            <a:off x="8269537" y="44276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517E3-B0E0-4EB2-9756-CAC768F13D9C}"/>
              </a:ext>
            </a:extLst>
          </p:cNvPr>
          <p:cNvSpPr txBox="1"/>
          <p:nvPr/>
        </p:nvSpPr>
        <p:spPr>
          <a:xfrm>
            <a:off x="8269538" y="5854777"/>
            <a:ext cx="35684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94C34-8595-4CF8-9306-0A37C4E8CEAD}"/>
              </a:ext>
            </a:extLst>
          </p:cNvPr>
          <p:cNvSpPr txBox="1"/>
          <p:nvPr/>
        </p:nvSpPr>
        <p:spPr>
          <a:xfrm>
            <a:off x="8269537" y="4823725"/>
            <a:ext cx="356844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C8BF5-EE72-4FFA-BB2F-2ECE0A141C30}"/>
              </a:ext>
            </a:extLst>
          </p:cNvPr>
          <p:cNvSpPr txBox="1"/>
          <p:nvPr/>
        </p:nvSpPr>
        <p:spPr>
          <a:xfrm>
            <a:off x="703480" y="985025"/>
            <a:ext cx="3980015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07381-A114-47FC-8E6E-683FE6D836D2}"/>
              </a:ext>
            </a:extLst>
          </p:cNvPr>
          <p:cNvSpPr txBox="1"/>
          <p:nvPr/>
        </p:nvSpPr>
        <p:spPr>
          <a:xfrm>
            <a:off x="703480" y="4626521"/>
            <a:ext cx="3980015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3BBA8D0A-8CED-4E92-8742-C654F3AEFCD1}"/>
              </a:ext>
            </a:extLst>
          </p:cNvPr>
          <p:cNvSpPr/>
          <p:nvPr/>
        </p:nvSpPr>
        <p:spPr>
          <a:xfrm flipV="1">
            <a:off x="949193" y="245584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A689424B-D8B2-4813-A4AE-F4F8DF6B6C67}"/>
              </a:ext>
            </a:extLst>
          </p:cNvPr>
          <p:cNvSpPr/>
          <p:nvPr/>
        </p:nvSpPr>
        <p:spPr>
          <a:xfrm flipV="1">
            <a:off x="949193" y="336651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3575FDB1-61CE-4F4D-A2D1-74A8FAE3AF86}"/>
              </a:ext>
            </a:extLst>
          </p:cNvPr>
          <p:cNvSpPr/>
          <p:nvPr/>
        </p:nvSpPr>
        <p:spPr>
          <a:xfrm flipV="1">
            <a:off x="949193" y="427718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4E362CCD-D5DB-457C-920F-1770B96F60B2}"/>
              </a:ext>
            </a:extLst>
          </p:cNvPr>
          <p:cNvSpPr/>
          <p:nvPr/>
        </p:nvSpPr>
        <p:spPr>
          <a:xfrm flipV="1">
            <a:off x="949193" y="518785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797B590B-DEC2-4ACA-AA64-0EB4AC10F3A4}"/>
              </a:ext>
            </a:extLst>
          </p:cNvPr>
          <p:cNvSpPr/>
          <p:nvPr/>
        </p:nvSpPr>
        <p:spPr>
          <a:xfrm>
            <a:off x="911134" y="2647395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4A43A820-2341-4D34-9E9D-8F3037CDDE99}"/>
              </a:ext>
            </a:extLst>
          </p:cNvPr>
          <p:cNvSpPr/>
          <p:nvPr/>
        </p:nvSpPr>
        <p:spPr>
          <a:xfrm>
            <a:off x="911133" y="3558066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E30DDBE9-210A-41E7-9136-6FA5BEB923B0}"/>
              </a:ext>
            </a:extLst>
          </p:cNvPr>
          <p:cNvSpPr/>
          <p:nvPr/>
        </p:nvSpPr>
        <p:spPr>
          <a:xfrm>
            <a:off x="911132" y="4468737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66E9474-1B7C-4F02-AC33-E2E64642D670}"/>
              </a:ext>
            </a:extLst>
          </p:cNvPr>
          <p:cNvSpPr/>
          <p:nvPr/>
        </p:nvSpPr>
        <p:spPr>
          <a:xfrm>
            <a:off x="911131" y="5379407"/>
            <a:ext cx="573285" cy="573285"/>
          </a:xfrm>
          <a:prstGeom prst="ellipse">
            <a:avLst/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C13278B4-A5A4-4DCB-B13D-60F499D00873}"/>
              </a:ext>
            </a:extLst>
          </p:cNvPr>
          <p:cNvSpPr/>
          <p:nvPr/>
        </p:nvSpPr>
        <p:spPr>
          <a:xfrm>
            <a:off x="903317" y="1736724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2E161-7AEA-448D-A460-8432A63C6F0F}"/>
              </a:ext>
            </a:extLst>
          </p:cNvPr>
          <p:cNvSpPr txBox="1"/>
          <p:nvPr/>
        </p:nvSpPr>
        <p:spPr>
          <a:xfrm>
            <a:off x="1703220" y="5435216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B9433-4F8E-42F6-8E73-8A92E48631F9}"/>
              </a:ext>
            </a:extLst>
          </p:cNvPr>
          <p:cNvSpPr txBox="1"/>
          <p:nvPr/>
        </p:nvSpPr>
        <p:spPr>
          <a:xfrm>
            <a:off x="1703219" y="452454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3EDF1-9D9B-4ED5-93F2-28D6C7CC6B73}"/>
              </a:ext>
            </a:extLst>
          </p:cNvPr>
          <p:cNvSpPr txBox="1"/>
          <p:nvPr/>
        </p:nvSpPr>
        <p:spPr>
          <a:xfrm>
            <a:off x="1703218" y="361387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45DD0-8417-4C79-AB57-37B91314071B}"/>
              </a:ext>
            </a:extLst>
          </p:cNvPr>
          <p:cNvSpPr txBox="1"/>
          <p:nvPr/>
        </p:nvSpPr>
        <p:spPr>
          <a:xfrm>
            <a:off x="1703217" y="270320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198CB-1CB5-423B-B573-2C2CDC634020}"/>
              </a:ext>
            </a:extLst>
          </p:cNvPr>
          <p:cNvSpPr txBox="1"/>
          <p:nvPr/>
        </p:nvSpPr>
        <p:spPr>
          <a:xfrm>
            <a:off x="1703216" y="179253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3A997-4022-4078-9A97-9A49A4287C3A}"/>
              </a:ext>
            </a:extLst>
          </p:cNvPr>
          <p:cNvSpPr txBox="1"/>
          <p:nvPr/>
        </p:nvSpPr>
        <p:spPr>
          <a:xfrm>
            <a:off x="9632715" y="166942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3DAA26-9CEA-4DFA-B647-8321CA0A9A11}"/>
              </a:ext>
            </a:extLst>
          </p:cNvPr>
          <p:cNvSpPr txBox="1"/>
          <p:nvPr/>
        </p:nvSpPr>
        <p:spPr>
          <a:xfrm>
            <a:off x="9632715" y="258009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70BEA-FBEE-4324-B011-08BD51830AF9}"/>
              </a:ext>
            </a:extLst>
          </p:cNvPr>
          <p:cNvSpPr txBox="1"/>
          <p:nvPr/>
        </p:nvSpPr>
        <p:spPr>
          <a:xfrm>
            <a:off x="9632715" y="349076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B5A36E-4908-4C93-8DFE-0B74E8AC0AD4}"/>
              </a:ext>
            </a:extLst>
          </p:cNvPr>
          <p:cNvSpPr txBox="1"/>
          <p:nvPr/>
        </p:nvSpPr>
        <p:spPr>
          <a:xfrm>
            <a:off x="9632715" y="440143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19558-C8B0-44F1-9E5D-3481505A56CE}"/>
              </a:ext>
            </a:extLst>
          </p:cNvPr>
          <p:cNvSpPr txBox="1"/>
          <p:nvPr/>
        </p:nvSpPr>
        <p:spPr>
          <a:xfrm>
            <a:off x="9632715" y="531210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E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912FF155-E827-4425-822C-4150B1363B4E}"/>
              </a:ext>
            </a:extLst>
          </p:cNvPr>
          <p:cNvGrpSpPr/>
          <p:nvPr/>
        </p:nvGrpSpPr>
        <p:grpSpPr>
          <a:xfrm>
            <a:off x="4624619" y="2380069"/>
            <a:ext cx="2942763" cy="2942762"/>
            <a:chOff x="5908432" y="2538327"/>
            <a:chExt cx="2942763" cy="294276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B616909-57DB-4D95-B229-6C6444CFD997}"/>
                </a:ext>
              </a:extLst>
            </p:cNvPr>
            <p:cNvGrpSpPr/>
            <p:nvPr/>
          </p:nvGrpSpPr>
          <p:grpSpPr>
            <a:xfrm>
              <a:off x="5908432" y="2681654"/>
              <a:ext cx="1731806" cy="1652953"/>
              <a:chOff x="4563208" y="3552093"/>
              <a:chExt cx="1731806" cy="1652953"/>
            </a:xfrm>
          </p:grpSpPr>
          <p:sp>
            <p:nvSpPr>
              <p:cNvPr id="14" name="Block Arc 1">
                <a:extLst>
                  <a:ext uri="{FF2B5EF4-FFF2-40B4-BE49-F238E27FC236}">
                    <a16:creationId xmlns:a16="http://schemas.microsoft.com/office/drawing/2014/main" id="{599B0D82-EA25-450D-B27E-0C1E5060A8E7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12798"/>
                  <a:gd name="adj2" fmla="val 61390"/>
                  <a:gd name="adj3" fmla="val 2020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2">
                <a:extLst>
                  <a:ext uri="{FF2B5EF4-FFF2-40B4-BE49-F238E27FC236}">
                    <a16:creationId xmlns:a16="http://schemas.microsoft.com/office/drawing/2014/main" id="{2F165D9B-D611-4605-89FA-3007CD401EA2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CC5B37F5-E288-45C8-AAE2-7C7D2D6462DB}"/>
                </a:ext>
              </a:extLst>
            </p:cNvPr>
            <p:cNvGrpSpPr/>
            <p:nvPr/>
          </p:nvGrpSpPr>
          <p:grpSpPr>
            <a:xfrm rot="5400000">
              <a:off x="6981864" y="2577753"/>
              <a:ext cx="1731805" cy="1652953"/>
              <a:chOff x="4563209" y="3552093"/>
              <a:chExt cx="1731805" cy="1652953"/>
            </a:xfrm>
            <a:solidFill>
              <a:schemeClr val="accent2"/>
            </a:solidFill>
          </p:grpSpPr>
          <p:sp>
            <p:nvSpPr>
              <p:cNvPr id="12" name="Block Arc 9">
                <a:extLst>
                  <a:ext uri="{FF2B5EF4-FFF2-40B4-BE49-F238E27FC236}">
                    <a16:creationId xmlns:a16="http://schemas.microsoft.com/office/drawing/2014/main" id="{46A5F457-C0E7-4494-9A54-48C0AAEE56D8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252576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Isosceles Triangle 10">
                <a:extLst>
                  <a:ext uri="{FF2B5EF4-FFF2-40B4-BE49-F238E27FC236}">
                    <a16:creationId xmlns:a16="http://schemas.microsoft.com/office/drawing/2014/main" id="{C14B6E4C-679D-43B2-90E9-91564285FD8F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86725622-3BB0-4650-AC36-D361DBC772F8}"/>
                </a:ext>
              </a:extLst>
            </p:cNvPr>
            <p:cNvGrpSpPr/>
            <p:nvPr/>
          </p:nvGrpSpPr>
          <p:grpSpPr>
            <a:xfrm rot="10800000">
              <a:off x="7119389" y="3665557"/>
              <a:ext cx="1731806" cy="1652953"/>
              <a:chOff x="4563208" y="3552093"/>
              <a:chExt cx="1731806" cy="1652953"/>
            </a:xfrm>
            <a:solidFill>
              <a:schemeClr val="accent3"/>
            </a:solidFill>
          </p:grpSpPr>
          <p:sp>
            <p:nvSpPr>
              <p:cNvPr id="10" name="Block Arc 12">
                <a:extLst>
                  <a:ext uri="{FF2B5EF4-FFF2-40B4-BE49-F238E27FC236}">
                    <a16:creationId xmlns:a16="http://schemas.microsoft.com/office/drawing/2014/main" id="{63F10F46-2DBD-4248-838C-9DF6E7B4E6A0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39892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sosceles Triangle 13">
                <a:extLst>
                  <a:ext uri="{FF2B5EF4-FFF2-40B4-BE49-F238E27FC236}">
                    <a16:creationId xmlns:a16="http://schemas.microsoft.com/office/drawing/2014/main" id="{924F945D-56DD-459E-8316-7E6785E6F421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4">
              <a:extLst>
                <a:ext uri="{FF2B5EF4-FFF2-40B4-BE49-F238E27FC236}">
                  <a16:creationId xmlns:a16="http://schemas.microsoft.com/office/drawing/2014/main" id="{377E8889-B959-465B-9204-F301BCE94FB9}"/>
                </a:ext>
              </a:extLst>
            </p:cNvPr>
            <p:cNvGrpSpPr/>
            <p:nvPr/>
          </p:nvGrpSpPr>
          <p:grpSpPr>
            <a:xfrm rot="16200000">
              <a:off x="6042935" y="3788709"/>
              <a:ext cx="1731806" cy="1652953"/>
              <a:chOff x="4563208" y="3552094"/>
              <a:chExt cx="1731806" cy="1652953"/>
            </a:xfrm>
            <a:solidFill>
              <a:schemeClr val="accent4"/>
            </a:solidFill>
          </p:grpSpPr>
          <p:sp>
            <p:nvSpPr>
              <p:cNvPr id="8" name="Block Arc 15">
                <a:extLst>
                  <a:ext uri="{FF2B5EF4-FFF2-40B4-BE49-F238E27FC236}">
                    <a16:creationId xmlns:a16="http://schemas.microsoft.com/office/drawing/2014/main" id="{D3298A2C-D4C3-4C28-9FCB-31F74CCCC364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65342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16">
                <a:extLst>
                  <a:ext uri="{FF2B5EF4-FFF2-40B4-BE49-F238E27FC236}">
                    <a16:creationId xmlns:a16="http://schemas.microsoft.com/office/drawing/2014/main" id="{071A4E85-A944-4110-9AFF-301E0F72A997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FE61875-FFD5-4758-90D8-7AE7F8B89268}"/>
              </a:ext>
            </a:extLst>
          </p:cNvPr>
          <p:cNvSpPr/>
          <p:nvPr/>
        </p:nvSpPr>
        <p:spPr>
          <a:xfrm flipH="1">
            <a:off x="6507777" y="300082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 Same Side Corner Rectangle 36">
            <a:extLst>
              <a:ext uri="{FF2B5EF4-FFF2-40B4-BE49-F238E27FC236}">
                <a16:creationId xmlns:a16="http://schemas.microsoft.com/office/drawing/2014/main" id="{C3C3F240-438C-4B74-B53E-F8D4E811F42C}"/>
              </a:ext>
            </a:extLst>
          </p:cNvPr>
          <p:cNvSpPr>
            <a:spLocks noChangeAspect="1"/>
          </p:cNvSpPr>
          <p:nvPr/>
        </p:nvSpPr>
        <p:spPr>
          <a:xfrm>
            <a:off x="6612084" y="4243147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3D50C89B-31EC-4658-AFCA-5F7C38A33587}"/>
              </a:ext>
            </a:extLst>
          </p:cNvPr>
          <p:cNvSpPr>
            <a:spLocks noChangeAspect="1"/>
          </p:cNvSpPr>
          <p:nvPr/>
        </p:nvSpPr>
        <p:spPr>
          <a:xfrm>
            <a:off x="5382801" y="436307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D2E03251-49B2-4BD7-88A8-5E5F8416DDDD}"/>
              </a:ext>
            </a:extLst>
          </p:cNvPr>
          <p:cNvSpPr/>
          <p:nvPr/>
        </p:nvSpPr>
        <p:spPr>
          <a:xfrm>
            <a:off x="5223679" y="306775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F92B11DD-BF54-450E-9C1C-49B8271E8BE3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A380F3A7-2C40-4815-8588-526F95E5E70E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1B3CE6-CFD7-466A-91BD-7FAE15792BA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9FA9B6-20F4-4CA8-85A9-1C43715C7CF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8C3B6781-0B2B-4F91-9443-01A6919EFE9A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25" name="Rounded Rectangle 45">
              <a:extLst>
                <a:ext uri="{FF2B5EF4-FFF2-40B4-BE49-F238E27FC236}">
                  <a16:creationId xmlns:a16="http://schemas.microsoft.com/office/drawing/2014/main" id="{A8AA310B-6011-4C40-85C3-52E5AE61A84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9EE254-864F-425A-A8E4-A4F969CC55B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617DE7-6CB7-4292-A0B1-1158208854D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1">
            <a:extLst>
              <a:ext uri="{FF2B5EF4-FFF2-40B4-BE49-F238E27FC236}">
                <a16:creationId xmlns:a16="http://schemas.microsoft.com/office/drawing/2014/main" id="{E6641186-8C62-4020-AACF-7942F8723FE8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29" name="Rounded Rectangle 51">
              <a:extLst>
                <a:ext uri="{FF2B5EF4-FFF2-40B4-BE49-F238E27FC236}">
                  <a16:creationId xmlns:a16="http://schemas.microsoft.com/office/drawing/2014/main" id="{7B088188-99E7-4B15-B9CF-65D717667DFF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00BBD3-FC12-48C3-92EF-CF3115165C8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BA9635-65AF-45A6-8D36-4494CDE537BC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5">
            <a:extLst>
              <a:ext uri="{FF2B5EF4-FFF2-40B4-BE49-F238E27FC236}">
                <a16:creationId xmlns:a16="http://schemas.microsoft.com/office/drawing/2014/main" id="{2C2989FB-B337-4F70-BC64-98CF32C49BC7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33" name="Rounded Rectangle 56">
              <a:extLst>
                <a:ext uri="{FF2B5EF4-FFF2-40B4-BE49-F238E27FC236}">
                  <a16:creationId xmlns:a16="http://schemas.microsoft.com/office/drawing/2014/main" id="{CC5B1693-AC81-4B63-8A5A-DF2DE47906C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69A263-5942-4FFC-A55B-796A91E02D98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16C6D50-07E0-4128-875F-88A64D47B61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912BA-6565-405F-8D92-3DBA89E6348B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1A0F3-8301-4E83-BF1E-77071700CED5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65C66-A302-4BE9-BCFD-D891A715FE86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35B33-7B2F-4937-89C6-FDA8B62BE6C7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D6404C4-891F-4331-965D-C688821E67AE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A206253-EB4F-45BF-9548-11801EBE634A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B9D71-3896-4A40-9ABE-8CED0E00DA02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5D835-140F-4ABD-B8E7-84007917B19E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FFC83A9-98B3-46B7-921C-512051DD296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069A19E4-6DA3-4327-AD48-4482A84D8898}"/>
              </a:ext>
            </a:extLst>
          </p:cNvPr>
          <p:cNvGrpSpPr/>
          <p:nvPr/>
        </p:nvGrpSpPr>
        <p:grpSpPr>
          <a:xfrm>
            <a:off x="5088849" y="3202706"/>
            <a:ext cx="2006046" cy="1507152"/>
            <a:chOff x="8560306" y="3416295"/>
            <a:chExt cx="1595436" cy="1198657"/>
          </a:xfrm>
        </p:grpSpPr>
        <p:sp>
          <p:nvSpPr>
            <p:cNvPr id="4" name="Freeform: Shape 40">
              <a:extLst>
                <a:ext uri="{FF2B5EF4-FFF2-40B4-BE49-F238E27FC236}">
                  <a16:creationId xmlns:a16="http://schemas.microsoft.com/office/drawing/2014/main" id="{DD049D9C-7C35-49B9-BA86-8402E109EA90}"/>
                </a:ext>
              </a:extLst>
            </p:cNvPr>
            <p:cNvSpPr/>
            <p:nvPr/>
          </p:nvSpPr>
          <p:spPr>
            <a:xfrm>
              <a:off x="9355252" y="3424184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1">
              <a:extLst>
                <a:ext uri="{FF2B5EF4-FFF2-40B4-BE49-F238E27FC236}">
                  <a16:creationId xmlns:a16="http://schemas.microsoft.com/office/drawing/2014/main" id="{5FD752F9-ECA2-4974-8790-D645B0864496}"/>
                </a:ext>
              </a:extLst>
            </p:cNvPr>
            <p:cNvSpPr/>
            <p:nvPr/>
          </p:nvSpPr>
          <p:spPr>
            <a:xfrm>
              <a:off x="8560306" y="4014584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2">
              <a:extLst>
                <a:ext uri="{FF2B5EF4-FFF2-40B4-BE49-F238E27FC236}">
                  <a16:creationId xmlns:a16="http://schemas.microsoft.com/office/drawing/2014/main" id="{CBBCEB4C-9A02-4992-8ADA-9706E92F3AE6}"/>
                </a:ext>
              </a:extLst>
            </p:cNvPr>
            <p:cNvSpPr/>
            <p:nvPr/>
          </p:nvSpPr>
          <p:spPr>
            <a:xfrm>
              <a:off x="9361329" y="3814461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3">
              <a:extLst>
                <a:ext uri="{FF2B5EF4-FFF2-40B4-BE49-F238E27FC236}">
                  <a16:creationId xmlns:a16="http://schemas.microsoft.com/office/drawing/2014/main" id="{E839028C-54AF-41EE-BBF4-B757D543ECAB}"/>
                </a:ext>
              </a:extLst>
            </p:cNvPr>
            <p:cNvSpPr/>
            <p:nvPr/>
          </p:nvSpPr>
          <p:spPr>
            <a:xfrm>
              <a:off x="8760428" y="341629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F24C8975-1EFC-4504-8E80-B7EE5652E3B4}"/>
              </a:ext>
            </a:extLst>
          </p:cNvPr>
          <p:cNvGrpSpPr/>
          <p:nvPr/>
        </p:nvGrpSpPr>
        <p:grpSpPr>
          <a:xfrm rot="10800000">
            <a:off x="4662817" y="3616977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C9007B9-E48A-46AC-9783-2C9504791364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BC30172F-E7D6-43B7-B96C-92CB044F74E9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Oval 13">
            <a:extLst>
              <a:ext uri="{FF2B5EF4-FFF2-40B4-BE49-F238E27FC236}">
                <a16:creationId xmlns:a16="http://schemas.microsoft.com/office/drawing/2014/main" id="{10361B44-7B21-4C5C-A7F5-47AD72DCB7EB}"/>
              </a:ext>
            </a:extLst>
          </p:cNvPr>
          <p:cNvSpPr/>
          <p:nvPr/>
        </p:nvSpPr>
        <p:spPr>
          <a:xfrm>
            <a:off x="7519093" y="223723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2BBD2741-5225-4744-AB0E-D4CB534493DF}"/>
              </a:ext>
            </a:extLst>
          </p:cNvPr>
          <p:cNvGrpSpPr/>
          <p:nvPr/>
        </p:nvGrpSpPr>
        <p:grpSpPr>
          <a:xfrm>
            <a:off x="6973551" y="2657564"/>
            <a:ext cx="540000" cy="1692000"/>
            <a:chOff x="5355771" y="1915886"/>
            <a:chExt cx="540000" cy="1692000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1B05BA2-8D05-45AF-9BF6-FA966480CE3A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Isosceles Triangle 14">
              <a:extLst>
                <a:ext uri="{FF2B5EF4-FFF2-40B4-BE49-F238E27FC236}">
                  <a16:creationId xmlns:a16="http://schemas.microsoft.com/office/drawing/2014/main" id="{39BA270A-458D-476C-B408-A5BAAD44F5E4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22F8D983-0648-4316-B5FB-C0FF8A51EE00}"/>
              </a:ext>
            </a:extLst>
          </p:cNvPr>
          <p:cNvGrpSpPr/>
          <p:nvPr/>
        </p:nvGrpSpPr>
        <p:grpSpPr>
          <a:xfrm>
            <a:off x="5423596" y="4701568"/>
            <a:ext cx="2520000" cy="576000"/>
            <a:chOff x="4016829" y="4452257"/>
            <a:chExt cx="2520000" cy="5760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EDCF4A4-9852-47F4-BEB7-338D53FA037D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Isosceles Triangle 23">
              <a:extLst>
                <a:ext uri="{FF2B5EF4-FFF2-40B4-BE49-F238E27FC236}">
                  <a16:creationId xmlns:a16="http://schemas.microsoft.com/office/drawing/2014/main" id="{674EB898-D1C8-4D97-8628-7B2AF3361BFF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Oval 26">
            <a:extLst>
              <a:ext uri="{FF2B5EF4-FFF2-40B4-BE49-F238E27FC236}">
                <a16:creationId xmlns:a16="http://schemas.microsoft.com/office/drawing/2014/main" id="{B615D449-BFEC-4278-AE3B-17C0E71BA29C}"/>
              </a:ext>
            </a:extLst>
          </p:cNvPr>
          <p:cNvSpPr/>
          <p:nvPr/>
        </p:nvSpPr>
        <p:spPr>
          <a:xfrm>
            <a:off x="7580249" y="525529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31">
            <a:extLst>
              <a:ext uri="{FF2B5EF4-FFF2-40B4-BE49-F238E27FC236}">
                <a16:creationId xmlns:a16="http://schemas.microsoft.com/office/drawing/2014/main" id="{37932046-5958-4B92-8C9E-22458A8DDF6A}"/>
              </a:ext>
            </a:extLst>
          </p:cNvPr>
          <p:cNvSpPr/>
          <p:nvPr/>
        </p:nvSpPr>
        <p:spPr>
          <a:xfrm>
            <a:off x="3892957" y="4921202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35">
            <a:extLst>
              <a:ext uri="{FF2B5EF4-FFF2-40B4-BE49-F238E27FC236}">
                <a16:creationId xmlns:a16="http://schemas.microsoft.com/office/drawing/2014/main" id="{E5E0505D-55F9-4F4D-933F-3360C0E22D81}"/>
              </a:ext>
            </a:extLst>
          </p:cNvPr>
          <p:cNvSpPr/>
          <p:nvPr/>
        </p:nvSpPr>
        <p:spPr>
          <a:xfrm>
            <a:off x="3921814" y="1824394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2B1AF9D5-3BD4-4148-B28D-F0C6ADB7965C}"/>
              </a:ext>
            </a:extLst>
          </p:cNvPr>
          <p:cNvSpPr>
            <a:spLocks noChangeAspect="1"/>
          </p:cNvSpPr>
          <p:nvPr/>
        </p:nvSpPr>
        <p:spPr>
          <a:xfrm>
            <a:off x="4130052" y="197861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Isosceles Triangle 22">
            <a:extLst>
              <a:ext uri="{FF2B5EF4-FFF2-40B4-BE49-F238E27FC236}">
                <a16:creationId xmlns:a16="http://schemas.microsoft.com/office/drawing/2014/main" id="{4A0B3975-DAFC-41E9-851E-07DEC24F5398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087682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849BDBBD-A17B-4043-9F74-05658290889D}"/>
              </a:ext>
            </a:extLst>
          </p:cNvPr>
          <p:cNvSpPr/>
          <p:nvPr/>
        </p:nvSpPr>
        <p:spPr>
          <a:xfrm>
            <a:off x="7715494" y="2435810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3D238191-FD53-46F8-A74F-E9BCEE9E49B5}"/>
              </a:ext>
            </a:extLst>
          </p:cNvPr>
          <p:cNvSpPr>
            <a:spLocks noChangeAspect="1"/>
          </p:cNvSpPr>
          <p:nvPr/>
        </p:nvSpPr>
        <p:spPr>
          <a:xfrm>
            <a:off x="7784920" y="5451870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그룹 92">
            <a:extLst>
              <a:ext uri="{FF2B5EF4-FFF2-40B4-BE49-F238E27FC236}">
                <a16:creationId xmlns:a16="http://schemas.microsoft.com/office/drawing/2014/main" id="{CBD24DDE-568A-49DE-BD3D-9BC90510ABB4}"/>
              </a:ext>
            </a:extLst>
          </p:cNvPr>
          <p:cNvGrpSpPr/>
          <p:nvPr/>
        </p:nvGrpSpPr>
        <p:grpSpPr>
          <a:xfrm>
            <a:off x="8395230" y="2285831"/>
            <a:ext cx="3204000" cy="1118322"/>
            <a:chOff x="3556042" y="1744979"/>
            <a:chExt cx="3240000" cy="111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D931D8-A1E4-4652-8075-1008CC97D6CC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B464C1-A429-404E-ADCC-A96E03F7464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5">
            <a:extLst>
              <a:ext uri="{FF2B5EF4-FFF2-40B4-BE49-F238E27FC236}">
                <a16:creationId xmlns:a16="http://schemas.microsoft.com/office/drawing/2014/main" id="{33502650-942B-47BD-99C3-619CC8447C25}"/>
              </a:ext>
            </a:extLst>
          </p:cNvPr>
          <p:cNvGrpSpPr/>
          <p:nvPr/>
        </p:nvGrpSpPr>
        <p:grpSpPr>
          <a:xfrm>
            <a:off x="8395230" y="5092181"/>
            <a:ext cx="3204000" cy="1118322"/>
            <a:chOff x="3556042" y="1744979"/>
            <a:chExt cx="3240000" cy="11183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6AB8F7-C6C7-4303-979B-7AB4511B005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962234-8C6E-4476-BC4D-338B43F67D96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98">
            <a:extLst>
              <a:ext uri="{FF2B5EF4-FFF2-40B4-BE49-F238E27FC236}">
                <a16:creationId xmlns:a16="http://schemas.microsoft.com/office/drawing/2014/main" id="{ED8CB8A0-61ED-40F6-96DD-C98FA82D14DA}"/>
              </a:ext>
            </a:extLst>
          </p:cNvPr>
          <p:cNvGrpSpPr/>
          <p:nvPr/>
        </p:nvGrpSpPr>
        <p:grpSpPr>
          <a:xfrm>
            <a:off x="609513" y="4758085"/>
            <a:ext cx="3204000" cy="1118322"/>
            <a:chOff x="3556042" y="1744979"/>
            <a:chExt cx="3240000" cy="111832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AB99E5-4AC0-43FA-ABE4-8C2DE37B57C0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A2B122-4A5F-4706-B3DD-B8B5D02E9BE3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101">
            <a:extLst>
              <a:ext uri="{FF2B5EF4-FFF2-40B4-BE49-F238E27FC236}">
                <a16:creationId xmlns:a16="http://schemas.microsoft.com/office/drawing/2014/main" id="{FCE12FDD-7DCA-44AB-8DDA-5330FA5537D0}"/>
              </a:ext>
            </a:extLst>
          </p:cNvPr>
          <p:cNvGrpSpPr/>
          <p:nvPr/>
        </p:nvGrpSpPr>
        <p:grpSpPr>
          <a:xfrm>
            <a:off x="609513" y="1734332"/>
            <a:ext cx="3204000" cy="1118322"/>
            <a:chOff x="3556042" y="1744979"/>
            <a:chExt cx="3240000" cy="111832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EC6EE6-8648-4624-A6CD-1C57E45A6F4E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C23EAD-7F98-47B0-B9AA-E55EFC85A9F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id="{422D0E7D-0498-428F-9A04-107CE8626CD1}"/>
              </a:ext>
            </a:extLst>
          </p:cNvPr>
          <p:cNvGrpSpPr/>
          <p:nvPr/>
        </p:nvGrpSpPr>
        <p:grpSpPr>
          <a:xfrm rot="10800000">
            <a:off x="4307817" y="2634994"/>
            <a:ext cx="2520000" cy="576000"/>
            <a:chOff x="4016829" y="4452257"/>
            <a:chExt cx="2520000" cy="576000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693974D5-FFE8-4494-9CED-29A5225929B3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Isosceles Triangle 23">
              <a:extLst>
                <a:ext uri="{FF2B5EF4-FFF2-40B4-BE49-F238E27FC236}">
                  <a16:creationId xmlns:a16="http://schemas.microsoft.com/office/drawing/2014/main" id="{5126FED4-DA67-4235-914E-24BF5B9CF59C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377E60E-64B5-4651-8F99-41B386DFE408}"/>
              </a:ext>
            </a:extLst>
          </p:cNvPr>
          <p:cNvSpPr txBox="1"/>
          <p:nvPr/>
        </p:nvSpPr>
        <p:spPr>
          <a:xfrm>
            <a:off x="5443331" y="3540784"/>
            <a:ext cx="131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원형: 비어 있음 2">
            <a:extLst>
              <a:ext uri="{FF2B5EF4-FFF2-40B4-BE49-F238E27FC236}">
                <a16:creationId xmlns:a16="http://schemas.microsoft.com/office/drawing/2014/main" id="{11E12019-FFCF-4737-B241-85A6C88DDF6F}"/>
              </a:ext>
            </a:extLst>
          </p:cNvPr>
          <p:cNvSpPr/>
          <p:nvPr/>
        </p:nvSpPr>
        <p:spPr>
          <a:xfrm>
            <a:off x="1021405" y="1849586"/>
            <a:ext cx="1789889" cy="1789889"/>
          </a:xfrm>
          <a:prstGeom prst="donut">
            <a:avLst>
              <a:gd name="adj" fmla="val 2119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원형: 비어 있음 3">
            <a:extLst>
              <a:ext uri="{FF2B5EF4-FFF2-40B4-BE49-F238E27FC236}">
                <a16:creationId xmlns:a16="http://schemas.microsoft.com/office/drawing/2014/main" id="{AF46DE10-8DE8-4FF9-ADB1-7C48F2F8E84D}"/>
              </a:ext>
            </a:extLst>
          </p:cNvPr>
          <p:cNvSpPr/>
          <p:nvPr/>
        </p:nvSpPr>
        <p:spPr>
          <a:xfrm>
            <a:off x="3116094" y="1849586"/>
            <a:ext cx="1789889" cy="1789889"/>
          </a:xfrm>
          <a:prstGeom prst="donut">
            <a:avLst>
              <a:gd name="adj" fmla="val 21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원형: 비어 있음 4">
            <a:extLst>
              <a:ext uri="{FF2B5EF4-FFF2-40B4-BE49-F238E27FC236}">
                <a16:creationId xmlns:a16="http://schemas.microsoft.com/office/drawing/2014/main" id="{E1B93051-9DBF-47FC-AF43-8C8DF2610BEE}"/>
              </a:ext>
            </a:extLst>
          </p:cNvPr>
          <p:cNvSpPr/>
          <p:nvPr/>
        </p:nvSpPr>
        <p:spPr>
          <a:xfrm>
            <a:off x="5210783" y="1849586"/>
            <a:ext cx="1789889" cy="1789889"/>
          </a:xfrm>
          <a:prstGeom prst="donut">
            <a:avLst>
              <a:gd name="adj" fmla="val 211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58069347-9C59-45F7-8B88-ABC4FC309DA1}"/>
              </a:ext>
            </a:extLst>
          </p:cNvPr>
          <p:cNvSpPr/>
          <p:nvPr/>
        </p:nvSpPr>
        <p:spPr>
          <a:xfrm>
            <a:off x="7305472" y="1849586"/>
            <a:ext cx="1789889" cy="1789889"/>
          </a:xfrm>
          <a:prstGeom prst="donut">
            <a:avLst>
              <a:gd name="adj" fmla="val 211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E5A0414B-02D7-48CE-860F-7E2447C36C92}"/>
              </a:ext>
            </a:extLst>
          </p:cNvPr>
          <p:cNvSpPr/>
          <p:nvPr/>
        </p:nvSpPr>
        <p:spPr>
          <a:xfrm>
            <a:off x="9400161" y="1849586"/>
            <a:ext cx="1789889" cy="1789889"/>
          </a:xfrm>
          <a:prstGeom prst="donut">
            <a:avLst>
              <a:gd name="adj" fmla="val 2119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230DC-8B41-4C8C-9AB9-FD43AF10A528}"/>
              </a:ext>
            </a:extLst>
          </p:cNvPr>
          <p:cNvSpPr txBox="1"/>
          <p:nvPr/>
        </p:nvSpPr>
        <p:spPr>
          <a:xfrm>
            <a:off x="999708" y="2093132"/>
            <a:ext cx="1800000" cy="180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57287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762A6-A9E0-4A10-AF9A-9EB8B72AA160}"/>
              </a:ext>
            </a:extLst>
          </p:cNvPr>
          <p:cNvSpPr txBox="1"/>
          <p:nvPr/>
        </p:nvSpPr>
        <p:spPr>
          <a:xfrm>
            <a:off x="3098687" y="2093132"/>
            <a:ext cx="1800000" cy="180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57287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9B956-65E6-41E3-85FB-487249F662BA}"/>
              </a:ext>
            </a:extLst>
          </p:cNvPr>
          <p:cNvSpPr txBox="1"/>
          <p:nvPr/>
        </p:nvSpPr>
        <p:spPr>
          <a:xfrm>
            <a:off x="5197666" y="2093132"/>
            <a:ext cx="1800000" cy="180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57287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2025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7FD24-0472-46A3-B9EE-07D6B08E924A}"/>
              </a:ext>
            </a:extLst>
          </p:cNvPr>
          <p:cNvSpPr txBox="1"/>
          <p:nvPr/>
        </p:nvSpPr>
        <p:spPr>
          <a:xfrm>
            <a:off x="7296645" y="2093132"/>
            <a:ext cx="1800000" cy="180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57287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2026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39523-05A5-458D-8A06-1913F3124A05}"/>
              </a:ext>
            </a:extLst>
          </p:cNvPr>
          <p:cNvSpPr txBox="1"/>
          <p:nvPr/>
        </p:nvSpPr>
        <p:spPr>
          <a:xfrm>
            <a:off x="9395624" y="2093132"/>
            <a:ext cx="1800000" cy="180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57287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2027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A4DCDAB-CE17-4607-BD9C-151F132FD968}"/>
              </a:ext>
            </a:extLst>
          </p:cNvPr>
          <p:cNvSpPr/>
          <p:nvPr/>
        </p:nvSpPr>
        <p:spPr>
          <a:xfrm>
            <a:off x="0" y="2534841"/>
            <a:ext cx="12192000" cy="419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2C8E8D3-17C4-4E49-A4A5-17A5695B72EE}"/>
              </a:ext>
            </a:extLst>
          </p:cNvPr>
          <p:cNvSpPr/>
          <p:nvPr/>
        </p:nvSpPr>
        <p:spPr>
          <a:xfrm>
            <a:off x="1488332" y="2316513"/>
            <a:ext cx="856034" cy="8560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E978DC5-EA24-4E7B-A1CE-5627D0CC942E}"/>
              </a:ext>
            </a:extLst>
          </p:cNvPr>
          <p:cNvSpPr/>
          <p:nvPr/>
        </p:nvSpPr>
        <p:spPr>
          <a:xfrm>
            <a:off x="3583021" y="2316513"/>
            <a:ext cx="856034" cy="8560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A6264DB-CB0D-4A55-B4BE-3771D0325C9B}"/>
              </a:ext>
            </a:extLst>
          </p:cNvPr>
          <p:cNvSpPr/>
          <p:nvPr/>
        </p:nvSpPr>
        <p:spPr>
          <a:xfrm>
            <a:off x="5677710" y="2316513"/>
            <a:ext cx="856034" cy="856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2F99C6B-5792-43DE-AD46-77DB21EB96A5}"/>
              </a:ext>
            </a:extLst>
          </p:cNvPr>
          <p:cNvSpPr/>
          <p:nvPr/>
        </p:nvSpPr>
        <p:spPr>
          <a:xfrm>
            <a:off x="7772399" y="2316513"/>
            <a:ext cx="856034" cy="8560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68D1263-A963-4834-9910-A4A108548CA8}"/>
              </a:ext>
            </a:extLst>
          </p:cNvPr>
          <p:cNvSpPr/>
          <p:nvPr/>
        </p:nvSpPr>
        <p:spPr>
          <a:xfrm>
            <a:off x="9867088" y="2316513"/>
            <a:ext cx="856034" cy="8560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98CED10C-98E3-4115-8E10-113C7C6E3DD6}"/>
              </a:ext>
            </a:extLst>
          </p:cNvPr>
          <p:cNvSpPr/>
          <p:nvPr/>
        </p:nvSpPr>
        <p:spPr>
          <a:xfrm>
            <a:off x="8034718" y="2578832"/>
            <a:ext cx="331397" cy="33139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043A3225-6D35-4639-A1A6-1FA7E8D43FFF}"/>
              </a:ext>
            </a:extLst>
          </p:cNvPr>
          <p:cNvSpPr/>
          <p:nvPr/>
        </p:nvSpPr>
        <p:spPr>
          <a:xfrm>
            <a:off x="10125901" y="2586140"/>
            <a:ext cx="338408" cy="3167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40F7319-3447-4F56-928B-9A3AF46646A7}"/>
              </a:ext>
            </a:extLst>
          </p:cNvPr>
          <p:cNvSpPr/>
          <p:nvPr/>
        </p:nvSpPr>
        <p:spPr>
          <a:xfrm>
            <a:off x="3808629" y="2611504"/>
            <a:ext cx="404819" cy="26605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EBC82C8A-88AF-4A09-9A8F-90DC76735598}"/>
              </a:ext>
            </a:extLst>
          </p:cNvPr>
          <p:cNvSpPr/>
          <p:nvPr/>
        </p:nvSpPr>
        <p:spPr>
          <a:xfrm>
            <a:off x="1723784" y="2583560"/>
            <a:ext cx="385131" cy="32194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6E769C34-4626-4C1B-860B-75E7D12E80D3}"/>
              </a:ext>
            </a:extLst>
          </p:cNvPr>
          <p:cNvSpPr>
            <a:spLocks noChangeAspect="1"/>
          </p:cNvSpPr>
          <p:nvPr/>
        </p:nvSpPr>
        <p:spPr>
          <a:xfrm rot="9900000">
            <a:off x="5947933" y="2593990"/>
            <a:ext cx="354500" cy="30108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AA44C49-2AFB-404B-B472-7327159B84FF}"/>
              </a:ext>
            </a:extLst>
          </p:cNvPr>
          <p:cNvGrpSpPr/>
          <p:nvPr/>
        </p:nvGrpSpPr>
        <p:grpSpPr>
          <a:xfrm>
            <a:off x="634392" y="2611504"/>
            <a:ext cx="465960" cy="253259"/>
            <a:chOff x="2009868" y="4778411"/>
            <a:chExt cx="465960" cy="253259"/>
          </a:xfrm>
          <a:solidFill>
            <a:schemeClr val="accent6"/>
          </a:solidFill>
        </p:grpSpPr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E21EC658-79FE-42FC-8962-30D38C57D4B0}"/>
                </a:ext>
              </a:extLst>
            </p:cNvPr>
            <p:cNvSpPr/>
            <p:nvPr/>
          </p:nvSpPr>
          <p:spPr>
            <a:xfrm rot="5400000">
              <a:off x="19521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27107B40-F1CF-40A1-9BC3-DCC1BE3FD2CF}"/>
                </a:ext>
              </a:extLst>
            </p:cNvPr>
            <p:cNvSpPr/>
            <p:nvPr/>
          </p:nvSpPr>
          <p:spPr>
            <a:xfrm rot="5400000">
              <a:off x="211621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C3536CA8-2D7F-495D-BFD6-A7DF426D3EA9}"/>
                </a:ext>
              </a:extLst>
            </p:cNvPr>
            <p:cNvSpPr/>
            <p:nvPr/>
          </p:nvSpPr>
          <p:spPr>
            <a:xfrm rot="5400000">
              <a:off x="22802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EF79875-1111-4817-857E-8CFD173557DB}"/>
              </a:ext>
            </a:extLst>
          </p:cNvPr>
          <p:cNvGrpSpPr/>
          <p:nvPr/>
        </p:nvGrpSpPr>
        <p:grpSpPr>
          <a:xfrm>
            <a:off x="2729489" y="2611504"/>
            <a:ext cx="465960" cy="253259"/>
            <a:chOff x="2009868" y="4778411"/>
            <a:chExt cx="465960" cy="253259"/>
          </a:xfrm>
          <a:solidFill>
            <a:schemeClr val="accent5"/>
          </a:solidFill>
        </p:grpSpPr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8BFDCE2C-9FB5-47C7-B2A1-4D168D6D4034}"/>
                </a:ext>
              </a:extLst>
            </p:cNvPr>
            <p:cNvSpPr/>
            <p:nvPr/>
          </p:nvSpPr>
          <p:spPr>
            <a:xfrm rot="5400000">
              <a:off x="19521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CB9C9A83-10E1-4525-BE51-1D949AC46E38}"/>
                </a:ext>
              </a:extLst>
            </p:cNvPr>
            <p:cNvSpPr/>
            <p:nvPr/>
          </p:nvSpPr>
          <p:spPr>
            <a:xfrm rot="5400000">
              <a:off x="211621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034F0D16-5F84-4956-A155-4B8B95169D07}"/>
                </a:ext>
              </a:extLst>
            </p:cNvPr>
            <p:cNvSpPr/>
            <p:nvPr/>
          </p:nvSpPr>
          <p:spPr>
            <a:xfrm rot="5400000">
              <a:off x="22802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E61B43-E8CC-43C8-B54A-34CE9980FA8A}"/>
              </a:ext>
            </a:extLst>
          </p:cNvPr>
          <p:cNvGrpSpPr/>
          <p:nvPr/>
        </p:nvGrpSpPr>
        <p:grpSpPr>
          <a:xfrm>
            <a:off x="4824586" y="2611504"/>
            <a:ext cx="465960" cy="253259"/>
            <a:chOff x="2009868" y="4778411"/>
            <a:chExt cx="465960" cy="253259"/>
          </a:xfrm>
          <a:solidFill>
            <a:schemeClr val="accent4"/>
          </a:solidFill>
        </p:grpSpPr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914CCDC1-1627-4AFE-9201-395B80499DD1}"/>
                </a:ext>
              </a:extLst>
            </p:cNvPr>
            <p:cNvSpPr/>
            <p:nvPr/>
          </p:nvSpPr>
          <p:spPr>
            <a:xfrm rot="5400000">
              <a:off x="19521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6FBFCEE4-75D2-4A42-AF71-380F659D2100}"/>
                </a:ext>
              </a:extLst>
            </p:cNvPr>
            <p:cNvSpPr/>
            <p:nvPr/>
          </p:nvSpPr>
          <p:spPr>
            <a:xfrm rot="5400000">
              <a:off x="211621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057673E5-4862-4F12-8FDD-43B8EE58D3CE}"/>
                </a:ext>
              </a:extLst>
            </p:cNvPr>
            <p:cNvSpPr/>
            <p:nvPr/>
          </p:nvSpPr>
          <p:spPr>
            <a:xfrm rot="5400000">
              <a:off x="22802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2DF2940-7DB4-422D-AF66-DE0E3121FA34}"/>
              </a:ext>
            </a:extLst>
          </p:cNvPr>
          <p:cNvGrpSpPr/>
          <p:nvPr/>
        </p:nvGrpSpPr>
        <p:grpSpPr>
          <a:xfrm>
            <a:off x="6919683" y="2611504"/>
            <a:ext cx="465960" cy="253259"/>
            <a:chOff x="2009868" y="4778411"/>
            <a:chExt cx="465960" cy="253259"/>
          </a:xfrm>
          <a:solidFill>
            <a:schemeClr val="accent3"/>
          </a:solidFill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43AC9DFA-E665-444D-952A-CD10850E67B1}"/>
                </a:ext>
              </a:extLst>
            </p:cNvPr>
            <p:cNvSpPr/>
            <p:nvPr/>
          </p:nvSpPr>
          <p:spPr>
            <a:xfrm rot="5400000">
              <a:off x="19521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D2A09193-485D-4B24-8C0B-7A4FED651A59}"/>
                </a:ext>
              </a:extLst>
            </p:cNvPr>
            <p:cNvSpPr/>
            <p:nvPr/>
          </p:nvSpPr>
          <p:spPr>
            <a:xfrm rot="5400000">
              <a:off x="211621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700B4F06-D24F-4BCF-8C59-A08BC28175BE}"/>
                </a:ext>
              </a:extLst>
            </p:cNvPr>
            <p:cNvSpPr/>
            <p:nvPr/>
          </p:nvSpPr>
          <p:spPr>
            <a:xfrm rot="5400000">
              <a:off x="22802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6AB04D4C-FDDD-45E5-830A-02F029FCE45E}"/>
              </a:ext>
            </a:extLst>
          </p:cNvPr>
          <p:cNvGrpSpPr/>
          <p:nvPr/>
        </p:nvGrpSpPr>
        <p:grpSpPr>
          <a:xfrm>
            <a:off x="9014780" y="2611504"/>
            <a:ext cx="465960" cy="253259"/>
            <a:chOff x="2009868" y="4778411"/>
            <a:chExt cx="465960" cy="253259"/>
          </a:xfrm>
          <a:solidFill>
            <a:schemeClr val="accent2"/>
          </a:solidFill>
        </p:grpSpPr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24188429-3637-4119-AFA6-F47D855BDC61}"/>
                </a:ext>
              </a:extLst>
            </p:cNvPr>
            <p:cNvSpPr/>
            <p:nvPr/>
          </p:nvSpPr>
          <p:spPr>
            <a:xfrm rot="5400000">
              <a:off x="19521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C7EC21B8-1BE6-435B-B7AE-56AD0BAEBA5B}"/>
                </a:ext>
              </a:extLst>
            </p:cNvPr>
            <p:cNvSpPr/>
            <p:nvPr/>
          </p:nvSpPr>
          <p:spPr>
            <a:xfrm rot="5400000">
              <a:off x="211621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5FCAC0BC-727F-433B-8B06-79FEF81BC143}"/>
                </a:ext>
              </a:extLst>
            </p:cNvPr>
            <p:cNvSpPr/>
            <p:nvPr/>
          </p:nvSpPr>
          <p:spPr>
            <a:xfrm rot="5400000">
              <a:off x="2280268" y="4836111"/>
              <a:ext cx="253259" cy="137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72CAA536-40A2-4840-BA4D-B4BCAF4D7D17}"/>
              </a:ext>
            </a:extLst>
          </p:cNvPr>
          <p:cNvGrpSpPr/>
          <p:nvPr/>
        </p:nvGrpSpPr>
        <p:grpSpPr>
          <a:xfrm>
            <a:off x="11110438" y="2611504"/>
            <a:ext cx="465960" cy="253259"/>
            <a:chOff x="2009868" y="4778411"/>
            <a:chExt cx="465960" cy="253259"/>
          </a:xfrm>
        </p:grpSpPr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647247B5-EA98-49C1-9EEE-5DD56EC7C322}"/>
                </a:ext>
              </a:extLst>
            </p:cNvPr>
            <p:cNvSpPr/>
            <p:nvPr/>
          </p:nvSpPr>
          <p:spPr>
            <a:xfrm rot="5400000">
              <a:off x="1952168" y="4836111"/>
              <a:ext cx="253259" cy="1378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8A8FB66D-0633-43FE-8C54-958C197EE0DC}"/>
                </a:ext>
              </a:extLst>
            </p:cNvPr>
            <p:cNvSpPr/>
            <p:nvPr/>
          </p:nvSpPr>
          <p:spPr>
            <a:xfrm rot="5400000">
              <a:off x="2116218" y="4836111"/>
              <a:ext cx="253259" cy="1378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7DECCE96-CCC8-4D9B-8C22-3964DEB8AF2D}"/>
                </a:ext>
              </a:extLst>
            </p:cNvPr>
            <p:cNvSpPr/>
            <p:nvPr/>
          </p:nvSpPr>
          <p:spPr>
            <a:xfrm rot="5400000">
              <a:off x="2280268" y="4836111"/>
              <a:ext cx="253259" cy="1378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78D5063-1CCE-498C-83F9-1494816CABDF}"/>
              </a:ext>
            </a:extLst>
          </p:cNvPr>
          <p:cNvGrpSpPr/>
          <p:nvPr/>
        </p:nvGrpSpPr>
        <p:grpSpPr>
          <a:xfrm>
            <a:off x="879786" y="3941851"/>
            <a:ext cx="2069469" cy="1842826"/>
            <a:chOff x="1417805" y="4097559"/>
            <a:chExt cx="2285062" cy="184282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42107E-FD01-4E54-8672-032E011699A8}"/>
                </a:ext>
              </a:extLst>
            </p:cNvPr>
            <p:cNvSpPr txBox="1"/>
            <p:nvPr/>
          </p:nvSpPr>
          <p:spPr>
            <a:xfrm>
              <a:off x="1417805" y="4460517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D7F5FE-29E7-4616-9C1B-34663CDCA0EC}"/>
                </a:ext>
              </a:extLst>
            </p:cNvPr>
            <p:cNvSpPr txBox="1"/>
            <p:nvPr/>
          </p:nvSpPr>
          <p:spPr>
            <a:xfrm>
              <a:off x="1417805" y="4877286"/>
              <a:ext cx="228506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E93A6C-E388-4BFA-AE8E-8DD5A8B9C5BC}"/>
                </a:ext>
              </a:extLst>
            </p:cNvPr>
            <p:cNvSpPr txBox="1"/>
            <p:nvPr/>
          </p:nvSpPr>
          <p:spPr>
            <a:xfrm>
              <a:off x="1417805" y="5478720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956F213-4FC7-4541-AC92-4B0026CED45E}"/>
                </a:ext>
              </a:extLst>
            </p:cNvPr>
            <p:cNvSpPr txBox="1"/>
            <p:nvPr/>
          </p:nvSpPr>
          <p:spPr>
            <a:xfrm>
              <a:off x="1417805" y="4097559"/>
              <a:ext cx="22850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CB6BE43C-6F98-4212-A664-0E0D415B87C1}"/>
              </a:ext>
            </a:extLst>
          </p:cNvPr>
          <p:cNvGrpSpPr/>
          <p:nvPr/>
        </p:nvGrpSpPr>
        <p:grpSpPr>
          <a:xfrm>
            <a:off x="2974932" y="3941851"/>
            <a:ext cx="2069469" cy="1842826"/>
            <a:chOff x="1417805" y="4097559"/>
            <a:chExt cx="2285062" cy="184282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0F49C5-157D-408A-B795-9CE8C47C7492}"/>
                </a:ext>
              </a:extLst>
            </p:cNvPr>
            <p:cNvSpPr txBox="1"/>
            <p:nvPr/>
          </p:nvSpPr>
          <p:spPr>
            <a:xfrm>
              <a:off x="1417805" y="4460517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4E6DDCA-04D6-4F61-9AB8-E0D1F27AD15F}"/>
                </a:ext>
              </a:extLst>
            </p:cNvPr>
            <p:cNvSpPr txBox="1"/>
            <p:nvPr/>
          </p:nvSpPr>
          <p:spPr>
            <a:xfrm>
              <a:off x="1417805" y="4877286"/>
              <a:ext cx="228506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6BF3D2-8E87-4117-AD7A-A9E6FE611951}"/>
                </a:ext>
              </a:extLst>
            </p:cNvPr>
            <p:cNvSpPr txBox="1"/>
            <p:nvPr/>
          </p:nvSpPr>
          <p:spPr>
            <a:xfrm>
              <a:off x="1417805" y="5478720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78411DC-9ED5-4AC5-B332-AEAB5E7A338E}"/>
                </a:ext>
              </a:extLst>
            </p:cNvPr>
            <p:cNvSpPr txBox="1"/>
            <p:nvPr/>
          </p:nvSpPr>
          <p:spPr>
            <a:xfrm>
              <a:off x="1417805" y="4097559"/>
              <a:ext cx="22850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713EF02E-6213-4854-91F0-40732AD9690C}"/>
              </a:ext>
            </a:extLst>
          </p:cNvPr>
          <p:cNvGrpSpPr/>
          <p:nvPr/>
        </p:nvGrpSpPr>
        <p:grpSpPr>
          <a:xfrm>
            <a:off x="5070078" y="3941851"/>
            <a:ext cx="2069469" cy="1842826"/>
            <a:chOff x="1417805" y="4097559"/>
            <a:chExt cx="2285062" cy="184282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36A9DE-0C70-43A6-A27C-D508B87651CF}"/>
                </a:ext>
              </a:extLst>
            </p:cNvPr>
            <p:cNvSpPr txBox="1"/>
            <p:nvPr/>
          </p:nvSpPr>
          <p:spPr>
            <a:xfrm>
              <a:off x="1417805" y="4460517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114B51-77FA-4BB3-8C1D-9AE8119CF9F5}"/>
                </a:ext>
              </a:extLst>
            </p:cNvPr>
            <p:cNvSpPr txBox="1"/>
            <p:nvPr/>
          </p:nvSpPr>
          <p:spPr>
            <a:xfrm>
              <a:off x="1417805" y="4877286"/>
              <a:ext cx="228506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D48608F-B137-4795-B2C1-DD9C70CFB286}"/>
                </a:ext>
              </a:extLst>
            </p:cNvPr>
            <p:cNvSpPr txBox="1"/>
            <p:nvPr/>
          </p:nvSpPr>
          <p:spPr>
            <a:xfrm>
              <a:off x="1417805" y="5478720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1E03C9-9052-4139-9BAD-F4471B89FB7D}"/>
                </a:ext>
              </a:extLst>
            </p:cNvPr>
            <p:cNvSpPr txBox="1"/>
            <p:nvPr/>
          </p:nvSpPr>
          <p:spPr>
            <a:xfrm>
              <a:off x="1417805" y="4097559"/>
              <a:ext cx="22850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92FD769F-B254-46C1-A821-A5C7C3A4838A}"/>
              </a:ext>
            </a:extLst>
          </p:cNvPr>
          <p:cNvGrpSpPr/>
          <p:nvPr/>
        </p:nvGrpSpPr>
        <p:grpSpPr>
          <a:xfrm>
            <a:off x="7165224" y="3941851"/>
            <a:ext cx="2069469" cy="1842826"/>
            <a:chOff x="1417805" y="4097559"/>
            <a:chExt cx="2285062" cy="184282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F0AEF9-3F68-4AD7-B11B-EF397033C0F2}"/>
                </a:ext>
              </a:extLst>
            </p:cNvPr>
            <p:cNvSpPr txBox="1"/>
            <p:nvPr/>
          </p:nvSpPr>
          <p:spPr>
            <a:xfrm>
              <a:off x="1417805" y="4460517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3CEB6B-E314-47E6-8913-729C23553005}"/>
                </a:ext>
              </a:extLst>
            </p:cNvPr>
            <p:cNvSpPr txBox="1"/>
            <p:nvPr/>
          </p:nvSpPr>
          <p:spPr>
            <a:xfrm>
              <a:off x="1417805" y="4877286"/>
              <a:ext cx="228506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7894D29-CB9A-4CD4-A6CE-FDAA571E0D06}"/>
                </a:ext>
              </a:extLst>
            </p:cNvPr>
            <p:cNvSpPr txBox="1"/>
            <p:nvPr/>
          </p:nvSpPr>
          <p:spPr>
            <a:xfrm>
              <a:off x="1417805" y="5478720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72E13E-4557-4F4A-AFE5-D0B9E19C894F}"/>
                </a:ext>
              </a:extLst>
            </p:cNvPr>
            <p:cNvSpPr txBox="1"/>
            <p:nvPr/>
          </p:nvSpPr>
          <p:spPr>
            <a:xfrm>
              <a:off x="1417805" y="4097559"/>
              <a:ext cx="22850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0513EF5-EE3C-445F-8866-B7C7EA27F21A}"/>
              </a:ext>
            </a:extLst>
          </p:cNvPr>
          <p:cNvGrpSpPr/>
          <p:nvPr/>
        </p:nvGrpSpPr>
        <p:grpSpPr>
          <a:xfrm>
            <a:off x="9260370" y="3941851"/>
            <a:ext cx="2069469" cy="1842826"/>
            <a:chOff x="1417805" y="4097559"/>
            <a:chExt cx="2285062" cy="184282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F1545B2-F562-4033-9A77-48CD988DE514}"/>
                </a:ext>
              </a:extLst>
            </p:cNvPr>
            <p:cNvSpPr txBox="1"/>
            <p:nvPr/>
          </p:nvSpPr>
          <p:spPr>
            <a:xfrm>
              <a:off x="1417805" y="4460517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F127CA-BC21-4E41-A5C0-58C8A4224D69}"/>
                </a:ext>
              </a:extLst>
            </p:cNvPr>
            <p:cNvSpPr txBox="1"/>
            <p:nvPr/>
          </p:nvSpPr>
          <p:spPr>
            <a:xfrm>
              <a:off x="1417805" y="4877286"/>
              <a:ext cx="228506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6BEDA1E-A8E9-4695-8852-C8762C7BB3AC}"/>
                </a:ext>
              </a:extLst>
            </p:cNvPr>
            <p:cNvSpPr txBox="1"/>
            <p:nvPr/>
          </p:nvSpPr>
          <p:spPr>
            <a:xfrm>
              <a:off x="1417805" y="5478720"/>
              <a:ext cx="2285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A2F7BE5-BBE2-4C6A-B5E4-D2C76C1114BF}"/>
                </a:ext>
              </a:extLst>
            </p:cNvPr>
            <p:cNvSpPr txBox="1"/>
            <p:nvPr/>
          </p:nvSpPr>
          <p:spPr>
            <a:xfrm>
              <a:off x="1417805" y="4097559"/>
              <a:ext cx="22850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0372546C-73D6-4403-9081-A7678998AADF}"/>
              </a:ext>
            </a:extLst>
          </p:cNvPr>
          <p:cNvGrpSpPr/>
          <p:nvPr/>
        </p:nvGrpSpPr>
        <p:grpSpPr>
          <a:xfrm>
            <a:off x="3958823" y="1743706"/>
            <a:ext cx="4274353" cy="4274354"/>
            <a:chOff x="812246" y="1875092"/>
            <a:chExt cx="4105383" cy="4105384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7C48D932-FA24-4F64-9D48-E57C54A14637}"/>
                </a:ext>
              </a:extLst>
            </p:cNvPr>
            <p:cNvSpPr/>
            <p:nvPr/>
          </p:nvSpPr>
          <p:spPr>
            <a:xfrm rot="18900000">
              <a:off x="812246" y="2923294"/>
              <a:ext cx="2066499" cy="2066499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90E6DB29-F17B-4BA8-B4F9-0D9938C9E3A5}"/>
                </a:ext>
              </a:extLst>
            </p:cNvPr>
            <p:cNvSpPr/>
            <p:nvPr/>
          </p:nvSpPr>
          <p:spPr>
            <a:xfrm rot="18900000">
              <a:off x="1860448" y="1875092"/>
              <a:ext cx="2066499" cy="206649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60FC0606-4915-4777-96CC-F65F1C358EAB}"/>
                </a:ext>
              </a:extLst>
            </p:cNvPr>
            <p:cNvSpPr/>
            <p:nvPr/>
          </p:nvSpPr>
          <p:spPr>
            <a:xfrm rot="18900000">
              <a:off x="2851130" y="2865774"/>
              <a:ext cx="2066499" cy="2066499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10E4D9B5-08DA-4609-93A9-4D7BC43C768C}"/>
                </a:ext>
              </a:extLst>
            </p:cNvPr>
            <p:cNvSpPr/>
            <p:nvPr/>
          </p:nvSpPr>
          <p:spPr>
            <a:xfrm rot="18900000">
              <a:off x="1802928" y="3913977"/>
              <a:ext cx="2066499" cy="206649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6">
            <a:extLst>
              <a:ext uri="{FF2B5EF4-FFF2-40B4-BE49-F238E27FC236}">
                <a16:creationId xmlns:a16="http://schemas.microsoft.com/office/drawing/2014/main" id="{09349EDD-F6E8-489A-A619-B5C7391A16FD}"/>
              </a:ext>
            </a:extLst>
          </p:cNvPr>
          <p:cNvSpPr/>
          <p:nvPr/>
        </p:nvSpPr>
        <p:spPr>
          <a:xfrm>
            <a:off x="5458739" y="3243624"/>
            <a:ext cx="1274519" cy="12745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614980B7-D7AA-490F-8936-F4B3189AA68F}"/>
              </a:ext>
            </a:extLst>
          </p:cNvPr>
          <p:cNvSpPr/>
          <p:nvPr/>
        </p:nvSpPr>
        <p:spPr>
          <a:xfrm>
            <a:off x="5549194" y="3334080"/>
            <a:ext cx="1093611" cy="10936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7AE1BD79-46E6-434B-BD86-22B8BA970B50}"/>
              </a:ext>
            </a:extLst>
          </p:cNvPr>
          <p:cNvGrpSpPr/>
          <p:nvPr/>
        </p:nvGrpSpPr>
        <p:grpSpPr>
          <a:xfrm>
            <a:off x="5565577" y="3527596"/>
            <a:ext cx="1060840" cy="687580"/>
            <a:chOff x="3233965" y="1954419"/>
            <a:chExt cx="1446171" cy="6603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A1543F-5C98-44C0-ADED-54B45CA73D54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D71CDA-4852-49FC-BF5C-C82DF2A4532F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73AC1-D6E9-40AB-8EF3-191CC4B1F2ED}"/>
              </a:ext>
            </a:extLst>
          </p:cNvPr>
          <p:cNvSpPr txBox="1"/>
          <p:nvPr/>
        </p:nvSpPr>
        <p:spPr>
          <a:xfrm>
            <a:off x="5158026" y="2970865"/>
            <a:ext cx="6014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F2C72-0056-415D-88FA-61982429738F}"/>
              </a:ext>
            </a:extLst>
          </p:cNvPr>
          <p:cNvSpPr txBox="1"/>
          <p:nvPr/>
        </p:nvSpPr>
        <p:spPr>
          <a:xfrm>
            <a:off x="6432545" y="2970865"/>
            <a:ext cx="6014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BABE55-8CBF-42F3-A113-4A8C62A0B9C8}"/>
              </a:ext>
            </a:extLst>
          </p:cNvPr>
          <p:cNvSpPr txBox="1"/>
          <p:nvPr/>
        </p:nvSpPr>
        <p:spPr>
          <a:xfrm>
            <a:off x="5164927" y="4307211"/>
            <a:ext cx="6014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5E4EC-D81A-4782-A864-1697692D5F6A}"/>
              </a:ext>
            </a:extLst>
          </p:cNvPr>
          <p:cNvSpPr txBox="1"/>
          <p:nvPr/>
        </p:nvSpPr>
        <p:spPr>
          <a:xfrm>
            <a:off x="6439446" y="4307211"/>
            <a:ext cx="6014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8172F333-22E8-44CD-BE0D-C06619DD0AF8}"/>
              </a:ext>
            </a:extLst>
          </p:cNvPr>
          <p:cNvGrpSpPr/>
          <p:nvPr/>
        </p:nvGrpSpPr>
        <p:grpSpPr>
          <a:xfrm>
            <a:off x="5230058" y="1908088"/>
            <a:ext cx="1731881" cy="934731"/>
            <a:chOff x="2725123" y="4283314"/>
            <a:chExt cx="1292073" cy="8977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B81590-A50B-4B1D-8C95-B341FEF0BA8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2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293FFD-4BBB-4C8B-8890-65F412A8997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6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AC452CDE-B340-4A7D-B96B-E3C5D95E5740}"/>
              </a:ext>
            </a:extLst>
          </p:cNvPr>
          <p:cNvGrpSpPr/>
          <p:nvPr/>
        </p:nvGrpSpPr>
        <p:grpSpPr>
          <a:xfrm>
            <a:off x="6719896" y="3291409"/>
            <a:ext cx="1478805" cy="1119397"/>
            <a:chOff x="2725123" y="4283314"/>
            <a:chExt cx="1292073" cy="10751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D0E427-43AA-4BC0-BA29-44D73F62154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79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A9580A-245E-4DB2-8757-B40E8CF58EB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6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A8F9A4F9-849D-4219-A84A-47D6BF13B885}"/>
              </a:ext>
            </a:extLst>
          </p:cNvPr>
          <p:cNvGrpSpPr/>
          <p:nvPr/>
        </p:nvGrpSpPr>
        <p:grpSpPr>
          <a:xfrm>
            <a:off x="3938753" y="3291409"/>
            <a:ext cx="1478805" cy="1119397"/>
            <a:chOff x="2725123" y="4283314"/>
            <a:chExt cx="1292073" cy="10751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4E17A1-D648-4A46-B432-11BCFA76AE2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79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4710DA-A862-4554-8F56-3FA3E8B55EB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6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6529FAD8-97C2-44E4-A3FA-E38D937415E8}"/>
              </a:ext>
            </a:extLst>
          </p:cNvPr>
          <p:cNvGrpSpPr/>
          <p:nvPr/>
        </p:nvGrpSpPr>
        <p:grpSpPr>
          <a:xfrm>
            <a:off x="5241861" y="4708596"/>
            <a:ext cx="1731881" cy="934731"/>
            <a:chOff x="2725123" y="4283314"/>
            <a:chExt cx="1292073" cy="89777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A18434-74B2-48A0-BEE0-44F13285983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2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AE257A-D4C1-4573-A5FD-86546E567C3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6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D93F8C74-69EE-4E75-9847-47B10496126D}"/>
              </a:ext>
            </a:extLst>
          </p:cNvPr>
          <p:cNvGrpSpPr/>
          <p:nvPr/>
        </p:nvGrpSpPr>
        <p:grpSpPr>
          <a:xfrm>
            <a:off x="7459298" y="1908088"/>
            <a:ext cx="4144805" cy="738665"/>
            <a:chOff x="5839016" y="1694031"/>
            <a:chExt cx="2277032" cy="738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434143-CC3A-4AA3-9141-44F4FBA70041}"/>
                </a:ext>
              </a:extLst>
            </p:cNvPr>
            <p:cNvSpPr txBox="1"/>
            <p:nvPr/>
          </p:nvSpPr>
          <p:spPr>
            <a:xfrm>
              <a:off x="5839020" y="1694031"/>
              <a:ext cx="227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9112F5-EE26-48BA-90FB-14A43697EBF3}"/>
                </a:ext>
              </a:extLst>
            </p:cNvPr>
            <p:cNvSpPr txBox="1"/>
            <p:nvPr/>
          </p:nvSpPr>
          <p:spPr>
            <a:xfrm>
              <a:off x="5839016" y="1971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D1F4F611-8542-404D-B634-A1DFE318A711}"/>
              </a:ext>
            </a:extLst>
          </p:cNvPr>
          <p:cNvGrpSpPr/>
          <p:nvPr/>
        </p:nvGrpSpPr>
        <p:grpSpPr>
          <a:xfrm>
            <a:off x="7459298" y="5083693"/>
            <a:ext cx="4144805" cy="738665"/>
            <a:chOff x="5839020" y="2908341"/>
            <a:chExt cx="2277032" cy="738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773E65-C1FE-4C1F-9674-9C76B30EBF51}"/>
                </a:ext>
              </a:extLst>
            </p:cNvPr>
            <p:cNvSpPr txBox="1"/>
            <p:nvPr/>
          </p:nvSpPr>
          <p:spPr>
            <a:xfrm>
              <a:off x="5839024" y="2908341"/>
              <a:ext cx="227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F944F0-32DE-477D-965E-5B49EC134696}"/>
                </a:ext>
              </a:extLst>
            </p:cNvPr>
            <p:cNvSpPr txBox="1"/>
            <p:nvPr/>
          </p:nvSpPr>
          <p:spPr>
            <a:xfrm>
              <a:off x="5839020" y="318534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id="{D6BAF9E8-AA5E-40E2-9F2F-B6972AE7DAF3}"/>
              </a:ext>
            </a:extLst>
          </p:cNvPr>
          <p:cNvGrpSpPr/>
          <p:nvPr/>
        </p:nvGrpSpPr>
        <p:grpSpPr>
          <a:xfrm>
            <a:off x="411265" y="1908088"/>
            <a:ext cx="4144805" cy="738665"/>
            <a:chOff x="5839016" y="1694031"/>
            <a:chExt cx="2277032" cy="738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CD3EE1-A491-4DB8-B9BA-507E09D7A965}"/>
                </a:ext>
              </a:extLst>
            </p:cNvPr>
            <p:cNvSpPr txBox="1"/>
            <p:nvPr/>
          </p:nvSpPr>
          <p:spPr>
            <a:xfrm>
              <a:off x="5839020" y="1694031"/>
              <a:ext cx="227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A14836-ED3D-4E4E-858F-E893D3FEFCF5}"/>
                </a:ext>
              </a:extLst>
            </p:cNvPr>
            <p:cNvSpPr txBox="1"/>
            <p:nvPr/>
          </p:nvSpPr>
          <p:spPr>
            <a:xfrm>
              <a:off x="5839016" y="1971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6">
            <a:extLst>
              <a:ext uri="{FF2B5EF4-FFF2-40B4-BE49-F238E27FC236}">
                <a16:creationId xmlns:a16="http://schemas.microsoft.com/office/drawing/2014/main" id="{8855F421-4CE9-4B08-B4D4-DEDC7E2C4B1E}"/>
              </a:ext>
            </a:extLst>
          </p:cNvPr>
          <p:cNvGrpSpPr/>
          <p:nvPr/>
        </p:nvGrpSpPr>
        <p:grpSpPr>
          <a:xfrm>
            <a:off x="411265" y="5083693"/>
            <a:ext cx="4144805" cy="738665"/>
            <a:chOff x="5839020" y="2908341"/>
            <a:chExt cx="2277032" cy="738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ED96F9-F54F-4780-9B56-6098395DBB8F}"/>
                </a:ext>
              </a:extLst>
            </p:cNvPr>
            <p:cNvSpPr txBox="1"/>
            <p:nvPr/>
          </p:nvSpPr>
          <p:spPr>
            <a:xfrm>
              <a:off x="5839024" y="2908341"/>
              <a:ext cx="227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DE311BB-C1ED-4F4A-BCD6-EC3BBFD25B4E}"/>
                </a:ext>
              </a:extLst>
            </p:cNvPr>
            <p:cNvSpPr txBox="1"/>
            <p:nvPr/>
          </p:nvSpPr>
          <p:spPr>
            <a:xfrm>
              <a:off x="5839020" y="318534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D396BE-8AB5-4D25-97D3-5366E6211229}"/>
              </a:ext>
            </a:extLst>
          </p:cNvPr>
          <p:cNvSpPr txBox="1"/>
          <p:nvPr/>
        </p:nvSpPr>
        <p:spPr>
          <a:xfrm>
            <a:off x="0" y="121553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88AFC89A-B92C-4822-8B9A-1F1D4F7933AE}"/>
              </a:ext>
            </a:extLst>
          </p:cNvPr>
          <p:cNvGrpSpPr/>
          <p:nvPr/>
        </p:nvGrpSpPr>
        <p:grpSpPr>
          <a:xfrm>
            <a:off x="1332034" y="2774184"/>
            <a:ext cx="9527930" cy="2539754"/>
            <a:chOff x="1657924" y="1330362"/>
            <a:chExt cx="2835932" cy="25397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3080E7-6DFC-4B2A-A254-AACD20EB56C1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73C5F8-F53F-433F-AA59-CB26340ABC83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18">
            <a:extLst>
              <a:ext uri="{FF2B5EF4-FFF2-40B4-BE49-F238E27FC236}">
                <a16:creationId xmlns:a16="http://schemas.microsoft.com/office/drawing/2014/main" id="{FB178EF6-9373-4013-BA20-205F479E64EB}"/>
              </a:ext>
            </a:extLst>
          </p:cNvPr>
          <p:cNvSpPr/>
          <p:nvPr/>
        </p:nvSpPr>
        <p:spPr>
          <a:xfrm>
            <a:off x="5781316" y="2188698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6946" y="770665"/>
            <a:ext cx="1211810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96C1E-2C1E-4966-ABE1-58004766BE52}"/>
              </a:ext>
            </a:extLst>
          </p:cNvPr>
          <p:cNvSpPr txBox="1"/>
          <p:nvPr/>
        </p:nvSpPr>
        <p:spPr>
          <a:xfrm>
            <a:off x="5093646" y="1825586"/>
            <a:ext cx="61264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6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66E66-D954-4966-B690-1AA6A9672995}"/>
              </a:ext>
            </a:extLst>
          </p:cNvPr>
          <p:cNvSpPr txBox="1"/>
          <p:nvPr/>
        </p:nvSpPr>
        <p:spPr>
          <a:xfrm>
            <a:off x="5093646" y="2429202"/>
            <a:ext cx="61264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2CF15-3D45-478B-9D83-A10892A183B6}"/>
              </a:ext>
            </a:extLst>
          </p:cNvPr>
          <p:cNvSpPr txBox="1"/>
          <p:nvPr/>
        </p:nvSpPr>
        <p:spPr>
          <a:xfrm>
            <a:off x="1482583" y="3088250"/>
            <a:ext cx="2117459" cy="24622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5A5AB915-75F3-4D8C-B567-13D377F3981D}"/>
              </a:ext>
            </a:extLst>
          </p:cNvPr>
          <p:cNvSpPr/>
          <p:nvPr/>
        </p:nvSpPr>
        <p:spPr>
          <a:xfrm>
            <a:off x="971874" y="2858856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A35A472D-C23E-4F2B-8271-0C0060DB1EEE}"/>
              </a:ext>
            </a:extLst>
          </p:cNvPr>
          <p:cNvSpPr/>
          <p:nvPr/>
        </p:nvSpPr>
        <p:spPr>
          <a:xfrm rot="10800000">
            <a:off x="3223731" y="5371149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332F105D-B0B1-4536-B9F0-E071C33E9E4C}"/>
              </a:ext>
            </a:extLst>
          </p:cNvPr>
          <p:cNvGrpSpPr/>
          <p:nvPr/>
        </p:nvGrpSpPr>
        <p:grpSpPr>
          <a:xfrm>
            <a:off x="4145872" y="4139411"/>
            <a:ext cx="5169762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219441-819E-4B39-A752-9FE3C96CBC21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3372A1-B8B6-423F-81C1-B344B9A05CDF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4E26CC29-506E-464C-AAFC-6F746AC2EAE3}"/>
              </a:ext>
            </a:extLst>
          </p:cNvPr>
          <p:cNvGrpSpPr/>
          <p:nvPr/>
        </p:nvGrpSpPr>
        <p:grpSpPr>
          <a:xfrm>
            <a:off x="3289552" y="4008733"/>
            <a:ext cx="3154987" cy="2857740"/>
            <a:chOff x="2197972" y="1937479"/>
            <a:chExt cx="5474490" cy="4958712"/>
          </a:xfrm>
        </p:grpSpPr>
        <p:sp>
          <p:nvSpPr>
            <p:cNvPr id="36" name="Freeform: Shape 20">
              <a:extLst>
                <a:ext uri="{FF2B5EF4-FFF2-40B4-BE49-F238E27FC236}">
                  <a16:creationId xmlns:a16="http://schemas.microsoft.com/office/drawing/2014/main" id="{30CC11FB-B822-4C8D-86C3-C47CEE5FE15A}"/>
                </a:ext>
              </a:extLst>
            </p:cNvPr>
            <p:cNvSpPr/>
            <p:nvPr/>
          </p:nvSpPr>
          <p:spPr>
            <a:xfrm>
              <a:off x="3517530" y="1945225"/>
              <a:ext cx="2892291" cy="2101103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9D7C0E25-FC13-4051-9C02-9A476DD37A06}"/>
                </a:ext>
              </a:extLst>
            </p:cNvPr>
            <p:cNvSpPr/>
            <p:nvPr/>
          </p:nvSpPr>
          <p:spPr>
            <a:xfrm>
              <a:off x="2197972" y="3226710"/>
              <a:ext cx="2333722" cy="365809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2">
              <a:extLst>
                <a:ext uri="{FF2B5EF4-FFF2-40B4-BE49-F238E27FC236}">
                  <a16:creationId xmlns:a16="http://schemas.microsoft.com/office/drawing/2014/main" id="{8EDC7602-5414-4DFE-9E19-AD7782321CFB}"/>
                </a:ext>
              </a:extLst>
            </p:cNvPr>
            <p:cNvSpPr/>
            <p:nvPr/>
          </p:nvSpPr>
          <p:spPr>
            <a:xfrm>
              <a:off x="5368635" y="3276678"/>
              <a:ext cx="2303827" cy="3590130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3">
              <a:extLst>
                <a:ext uri="{FF2B5EF4-FFF2-40B4-BE49-F238E27FC236}">
                  <a16:creationId xmlns:a16="http://schemas.microsoft.com/office/drawing/2014/main" id="{EF5904D9-5A40-41C8-9D16-513459600A90}"/>
                </a:ext>
              </a:extLst>
            </p:cNvPr>
            <p:cNvSpPr/>
            <p:nvPr/>
          </p:nvSpPr>
          <p:spPr>
            <a:xfrm>
              <a:off x="3296416" y="3059452"/>
              <a:ext cx="539685" cy="503006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4">
              <a:extLst>
                <a:ext uri="{FF2B5EF4-FFF2-40B4-BE49-F238E27FC236}">
                  <a16:creationId xmlns:a16="http://schemas.microsoft.com/office/drawing/2014/main" id="{F80A2C3A-6D3C-4D34-92A0-C907F1B681F8}"/>
                </a:ext>
              </a:extLst>
            </p:cNvPr>
            <p:cNvSpPr/>
            <p:nvPr/>
          </p:nvSpPr>
          <p:spPr>
            <a:xfrm>
              <a:off x="6090696" y="3171358"/>
              <a:ext cx="466330" cy="440131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5">
              <a:extLst>
                <a:ext uri="{FF2B5EF4-FFF2-40B4-BE49-F238E27FC236}">
                  <a16:creationId xmlns:a16="http://schemas.microsoft.com/office/drawing/2014/main" id="{5D19BD54-2F4E-4CDC-A86B-E2AD08C1C597}"/>
                </a:ext>
              </a:extLst>
            </p:cNvPr>
            <p:cNvSpPr/>
            <p:nvPr/>
          </p:nvSpPr>
          <p:spPr>
            <a:xfrm>
              <a:off x="4611570" y="2120230"/>
              <a:ext cx="5240" cy="5240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6">
              <a:extLst>
                <a:ext uri="{FF2B5EF4-FFF2-40B4-BE49-F238E27FC236}">
                  <a16:creationId xmlns:a16="http://schemas.microsoft.com/office/drawing/2014/main" id="{42C3D6AF-3C46-41C3-BFB5-4CD08F660B93}"/>
                </a:ext>
              </a:extLst>
            </p:cNvPr>
            <p:cNvSpPr/>
            <p:nvPr/>
          </p:nvSpPr>
          <p:spPr>
            <a:xfrm>
              <a:off x="4488903" y="3457246"/>
              <a:ext cx="895981" cy="586841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7">
              <a:extLst>
                <a:ext uri="{FF2B5EF4-FFF2-40B4-BE49-F238E27FC236}">
                  <a16:creationId xmlns:a16="http://schemas.microsoft.com/office/drawing/2014/main" id="{F0CA151F-471A-492F-BFDB-05C578BFC72D}"/>
                </a:ext>
              </a:extLst>
            </p:cNvPr>
            <p:cNvSpPr/>
            <p:nvPr/>
          </p:nvSpPr>
          <p:spPr>
            <a:xfrm>
              <a:off x="5419001" y="2579746"/>
              <a:ext cx="303899" cy="356297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8">
              <a:extLst>
                <a:ext uri="{FF2B5EF4-FFF2-40B4-BE49-F238E27FC236}">
                  <a16:creationId xmlns:a16="http://schemas.microsoft.com/office/drawing/2014/main" id="{F1CD5D89-6ABB-46AA-B836-430D6A7D5A2F}"/>
                </a:ext>
              </a:extLst>
            </p:cNvPr>
            <p:cNvSpPr/>
            <p:nvPr/>
          </p:nvSpPr>
          <p:spPr>
            <a:xfrm>
              <a:off x="4117469" y="2594419"/>
              <a:ext cx="78595" cy="220066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8E2FA81A-40A9-4951-AEB3-82115083C45A}"/>
                </a:ext>
              </a:extLst>
            </p:cNvPr>
            <p:cNvSpPr/>
            <p:nvPr/>
          </p:nvSpPr>
          <p:spPr>
            <a:xfrm>
              <a:off x="4155058" y="2142712"/>
              <a:ext cx="1514262" cy="639239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0">
              <a:extLst>
                <a:ext uri="{FF2B5EF4-FFF2-40B4-BE49-F238E27FC236}">
                  <a16:creationId xmlns:a16="http://schemas.microsoft.com/office/drawing/2014/main" id="{0B4BF3E0-6E1E-4789-8ABC-DDCC137965F7}"/>
                </a:ext>
              </a:extLst>
            </p:cNvPr>
            <p:cNvSpPr/>
            <p:nvPr/>
          </p:nvSpPr>
          <p:spPr>
            <a:xfrm>
              <a:off x="4213881" y="2262748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1">
              <a:extLst>
                <a:ext uri="{FF2B5EF4-FFF2-40B4-BE49-F238E27FC236}">
                  <a16:creationId xmlns:a16="http://schemas.microsoft.com/office/drawing/2014/main" id="{99CB3096-9F94-443D-8F6C-B2EBE6366377}"/>
                </a:ext>
              </a:extLst>
            </p:cNvPr>
            <p:cNvSpPr/>
            <p:nvPr/>
          </p:nvSpPr>
          <p:spPr>
            <a:xfrm>
              <a:off x="5241377" y="2216114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2">
              <a:extLst>
                <a:ext uri="{FF2B5EF4-FFF2-40B4-BE49-F238E27FC236}">
                  <a16:creationId xmlns:a16="http://schemas.microsoft.com/office/drawing/2014/main" id="{031B001E-0818-442C-8025-CF68A94D2871}"/>
                </a:ext>
              </a:extLst>
            </p:cNvPr>
            <p:cNvSpPr/>
            <p:nvPr/>
          </p:nvSpPr>
          <p:spPr>
            <a:xfrm>
              <a:off x="4368643" y="3764956"/>
              <a:ext cx="1513702" cy="3118218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3">
              <a:extLst>
                <a:ext uri="{FF2B5EF4-FFF2-40B4-BE49-F238E27FC236}">
                  <a16:creationId xmlns:a16="http://schemas.microsoft.com/office/drawing/2014/main" id="{DF013596-9A2D-4FD0-9BD7-43F9C2262B5E}"/>
                </a:ext>
              </a:extLst>
            </p:cNvPr>
            <p:cNvSpPr/>
            <p:nvPr/>
          </p:nvSpPr>
          <p:spPr>
            <a:xfrm>
              <a:off x="4801956" y="4049861"/>
              <a:ext cx="616115" cy="2846330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4">
              <a:extLst>
                <a:ext uri="{FF2B5EF4-FFF2-40B4-BE49-F238E27FC236}">
                  <a16:creationId xmlns:a16="http://schemas.microsoft.com/office/drawing/2014/main" id="{93039395-9D3D-4211-9FA6-0420E110424C}"/>
                </a:ext>
              </a:extLst>
            </p:cNvPr>
            <p:cNvSpPr/>
            <p:nvPr/>
          </p:nvSpPr>
          <p:spPr>
            <a:xfrm>
              <a:off x="4590789" y="1937479"/>
              <a:ext cx="818792" cy="263183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24">
              <a:extLst>
                <a:ext uri="{FF2B5EF4-FFF2-40B4-BE49-F238E27FC236}">
                  <a16:creationId xmlns:a16="http://schemas.microsoft.com/office/drawing/2014/main" id="{5C4A8281-12E0-404B-8252-2630E0D9C600}"/>
                </a:ext>
              </a:extLst>
            </p:cNvPr>
            <p:cNvSpPr/>
            <p:nvPr/>
          </p:nvSpPr>
          <p:spPr>
            <a:xfrm>
              <a:off x="4101477" y="2612266"/>
              <a:ext cx="294726" cy="285062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6D4A337-9596-4FD3-9254-781EDC839571}"/>
              </a:ext>
            </a:extLst>
          </p:cNvPr>
          <p:cNvGrpSpPr/>
          <p:nvPr/>
        </p:nvGrpSpPr>
        <p:grpSpPr>
          <a:xfrm flipH="1">
            <a:off x="9765892" y="1301088"/>
            <a:ext cx="1833009" cy="5622610"/>
            <a:chOff x="1290710" y="1665800"/>
            <a:chExt cx="1344021" cy="4122678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F003C9FB-7A3E-467B-BFFC-D0DE93D45942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431">
              <a:extLst>
                <a:ext uri="{FF2B5EF4-FFF2-40B4-BE49-F238E27FC236}">
                  <a16:creationId xmlns:a16="http://schemas.microsoft.com/office/drawing/2014/main" id="{2DF3197A-7D96-4166-ABC2-16726978B089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432">
              <a:extLst>
                <a:ext uri="{FF2B5EF4-FFF2-40B4-BE49-F238E27FC236}">
                  <a16:creationId xmlns:a16="http://schemas.microsoft.com/office/drawing/2014/main" id="{ACE98C99-4BA3-4294-9231-A871FA10A855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33">
              <a:extLst>
                <a:ext uri="{FF2B5EF4-FFF2-40B4-BE49-F238E27FC236}">
                  <a16:creationId xmlns:a16="http://schemas.microsoft.com/office/drawing/2014/main" id="{FCBDE803-0AB5-4404-9D95-893451884B0D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34">
              <a:extLst>
                <a:ext uri="{FF2B5EF4-FFF2-40B4-BE49-F238E27FC236}">
                  <a16:creationId xmlns:a16="http://schemas.microsoft.com/office/drawing/2014/main" id="{53156ABA-0E1A-4E11-8E8A-451B01EDE60C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35">
              <a:extLst>
                <a:ext uri="{FF2B5EF4-FFF2-40B4-BE49-F238E27FC236}">
                  <a16:creationId xmlns:a16="http://schemas.microsoft.com/office/drawing/2014/main" id="{8DDC7003-6489-44CD-9200-9C19683A2874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36">
              <a:extLst>
                <a:ext uri="{FF2B5EF4-FFF2-40B4-BE49-F238E27FC236}">
                  <a16:creationId xmlns:a16="http://schemas.microsoft.com/office/drawing/2014/main" id="{FC6B1B9C-3694-4BB0-93CD-2F8691AEA8B0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37">
              <a:extLst>
                <a:ext uri="{FF2B5EF4-FFF2-40B4-BE49-F238E27FC236}">
                  <a16:creationId xmlns:a16="http://schemas.microsoft.com/office/drawing/2014/main" id="{4150D550-2A42-46A7-9985-330D52A6FB8C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38">
              <a:extLst>
                <a:ext uri="{FF2B5EF4-FFF2-40B4-BE49-F238E27FC236}">
                  <a16:creationId xmlns:a16="http://schemas.microsoft.com/office/drawing/2014/main" id="{DCD748A3-5590-4B40-AB8D-5EF1845E9C93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39">
              <a:extLst>
                <a:ext uri="{FF2B5EF4-FFF2-40B4-BE49-F238E27FC236}">
                  <a16:creationId xmlns:a16="http://schemas.microsoft.com/office/drawing/2014/main" id="{38331E9C-8940-4A3C-9E29-F081C8F52CC1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40">
              <a:extLst>
                <a:ext uri="{FF2B5EF4-FFF2-40B4-BE49-F238E27FC236}">
                  <a16:creationId xmlns:a16="http://schemas.microsoft.com/office/drawing/2014/main" id="{1023DA5A-C0BB-4A36-B6AF-959E9EDF930A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38">
            <a:extLst>
              <a:ext uri="{FF2B5EF4-FFF2-40B4-BE49-F238E27FC236}">
                <a16:creationId xmlns:a16="http://schemas.microsoft.com/office/drawing/2014/main" id="{4C4FB77F-93FA-46F5-B2B3-7C25E1E7782F}"/>
              </a:ext>
            </a:extLst>
          </p:cNvPr>
          <p:cNvGrpSpPr/>
          <p:nvPr/>
        </p:nvGrpSpPr>
        <p:grpSpPr>
          <a:xfrm>
            <a:off x="359295" y="2254434"/>
            <a:ext cx="2873452" cy="4548855"/>
            <a:chOff x="466725" y="902817"/>
            <a:chExt cx="3191513" cy="5052366"/>
          </a:xfrm>
          <a:effectLst/>
        </p:grpSpPr>
        <p:sp>
          <p:nvSpPr>
            <p:cNvPr id="65" name="Freeform: Shape 9">
              <a:extLst>
                <a:ext uri="{FF2B5EF4-FFF2-40B4-BE49-F238E27FC236}">
                  <a16:creationId xmlns:a16="http://schemas.microsoft.com/office/drawing/2014/main" id="{0DF68326-3E52-43DD-AA6D-73A6EBDBA984}"/>
                </a:ext>
              </a:extLst>
            </p:cNvPr>
            <p:cNvSpPr/>
            <p:nvPr/>
          </p:nvSpPr>
          <p:spPr>
            <a:xfrm>
              <a:off x="3067743" y="2780154"/>
              <a:ext cx="300085" cy="220818"/>
            </a:xfrm>
            <a:custGeom>
              <a:avLst/>
              <a:gdLst>
                <a:gd name="connsiteX0" fmla="*/ 269661 w 267350"/>
                <a:gd name="connsiteY0" fmla="*/ 67090 h 196729"/>
                <a:gd name="connsiteX1" fmla="*/ 203580 w 267350"/>
                <a:gd name="connsiteY1" fmla="*/ 92816 h 196729"/>
                <a:gd name="connsiteX2" fmla="*/ 133463 w 267350"/>
                <a:gd name="connsiteY2" fmla="*/ 92816 h 196729"/>
                <a:gd name="connsiteX3" fmla="*/ 72931 w 267350"/>
                <a:gd name="connsiteY3" fmla="*/ 30771 h 196729"/>
                <a:gd name="connsiteX4" fmla="*/ 51745 w 267350"/>
                <a:gd name="connsiteY4" fmla="*/ 0 h 196729"/>
                <a:gd name="connsiteX5" fmla="*/ 28541 w 267350"/>
                <a:gd name="connsiteY5" fmla="*/ 7567 h 196729"/>
                <a:gd name="connsiteX6" fmla="*/ 797 w 267350"/>
                <a:gd name="connsiteY6" fmla="*/ 61037 h 196729"/>
                <a:gd name="connsiteX7" fmla="*/ 7859 w 267350"/>
                <a:gd name="connsiteY7" fmla="*/ 102400 h 196729"/>
                <a:gd name="connsiteX8" fmla="*/ 35603 w 267350"/>
                <a:gd name="connsiteY8" fmla="*/ 146791 h 196729"/>
                <a:gd name="connsiteX9" fmla="*/ 74949 w 267350"/>
                <a:gd name="connsiteY9" fmla="*/ 177561 h 196729"/>
                <a:gd name="connsiteX10" fmla="*/ 145570 w 267350"/>
                <a:gd name="connsiteY10" fmla="*/ 194207 h 196729"/>
                <a:gd name="connsiteX11" fmla="*/ 177854 w 267350"/>
                <a:gd name="connsiteY11" fmla="*/ 190172 h 196729"/>
                <a:gd name="connsiteX12" fmla="*/ 229810 w 267350"/>
                <a:gd name="connsiteY12" fmla="*/ 165455 h 196729"/>
                <a:gd name="connsiteX13" fmla="*/ 254528 w 267350"/>
                <a:gd name="connsiteY13" fmla="*/ 126613 h 196729"/>
                <a:gd name="connsiteX14" fmla="*/ 269661 w 267350"/>
                <a:gd name="connsiteY14" fmla="*/ 67090 h 1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50" h="196729">
                  <a:moveTo>
                    <a:pt x="269661" y="67090"/>
                  </a:moveTo>
                  <a:cubicBezTo>
                    <a:pt x="251501" y="85249"/>
                    <a:pt x="228801" y="92311"/>
                    <a:pt x="203580" y="92816"/>
                  </a:cubicBezTo>
                  <a:cubicBezTo>
                    <a:pt x="180376" y="92816"/>
                    <a:pt x="156667" y="92816"/>
                    <a:pt x="133463" y="92816"/>
                  </a:cubicBezTo>
                  <a:cubicBezTo>
                    <a:pt x="87055" y="92311"/>
                    <a:pt x="71922" y="77683"/>
                    <a:pt x="72931" y="30771"/>
                  </a:cubicBezTo>
                  <a:cubicBezTo>
                    <a:pt x="73435" y="14124"/>
                    <a:pt x="68896" y="3027"/>
                    <a:pt x="51745" y="0"/>
                  </a:cubicBezTo>
                  <a:cubicBezTo>
                    <a:pt x="43674" y="2018"/>
                    <a:pt x="36107" y="4540"/>
                    <a:pt x="28541" y="7567"/>
                  </a:cubicBezTo>
                  <a:cubicBezTo>
                    <a:pt x="8363" y="17151"/>
                    <a:pt x="-3238" y="38841"/>
                    <a:pt x="797" y="61037"/>
                  </a:cubicBezTo>
                  <a:lnTo>
                    <a:pt x="7859" y="102400"/>
                  </a:lnTo>
                  <a:cubicBezTo>
                    <a:pt x="10886" y="120055"/>
                    <a:pt x="20974" y="136197"/>
                    <a:pt x="35603" y="146791"/>
                  </a:cubicBezTo>
                  <a:cubicBezTo>
                    <a:pt x="49223" y="156879"/>
                    <a:pt x="62842" y="166968"/>
                    <a:pt x="74949" y="177561"/>
                  </a:cubicBezTo>
                  <a:cubicBezTo>
                    <a:pt x="98657" y="198747"/>
                    <a:pt x="119339" y="199756"/>
                    <a:pt x="145570" y="194207"/>
                  </a:cubicBezTo>
                  <a:cubicBezTo>
                    <a:pt x="156163" y="190676"/>
                    <a:pt x="167260" y="192694"/>
                    <a:pt x="177854" y="190172"/>
                  </a:cubicBezTo>
                  <a:cubicBezTo>
                    <a:pt x="193995" y="186641"/>
                    <a:pt x="223757" y="185632"/>
                    <a:pt x="229810" y="165455"/>
                  </a:cubicBezTo>
                  <a:cubicBezTo>
                    <a:pt x="234350" y="160410"/>
                    <a:pt x="254023" y="132162"/>
                    <a:pt x="254528" y="126613"/>
                  </a:cubicBezTo>
                  <a:cubicBezTo>
                    <a:pt x="255536" y="110471"/>
                    <a:pt x="276723" y="60028"/>
                    <a:pt x="269661" y="6709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0">
              <a:extLst>
                <a:ext uri="{FF2B5EF4-FFF2-40B4-BE49-F238E27FC236}">
                  <a16:creationId xmlns:a16="http://schemas.microsoft.com/office/drawing/2014/main" id="{69A0C595-1C6C-4947-A7A6-942E4486B81A}"/>
                </a:ext>
              </a:extLst>
            </p:cNvPr>
            <p:cNvSpPr/>
            <p:nvPr/>
          </p:nvSpPr>
          <p:spPr>
            <a:xfrm>
              <a:off x="1412381" y="902817"/>
              <a:ext cx="1755215" cy="1189016"/>
            </a:xfrm>
            <a:custGeom>
              <a:avLst/>
              <a:gdLst>
                <a:gd name="connsiteX0" fmla="*/ 1000407 w 1563747"/>
                <a:gd name="connsiteY0" fmla="*/ 71978 h 1059312"/>
                <a:gd name="connsiteX1" fmla="*/ 1080612 w 1563747"/>
                <a:gd name="connsiteY1" fmla="*/ 9932 h 1059312"/>
                <a:gd name="connsiteX2" fmla="*/ 1385795 w 1563747"/>
                <a:gd name="connsiteY2" fmla="*/ 34145 h 1059312"/>
                <a:gd name="connsiteX3" fmla="*/ 1548728 w 1563747"/>
                <a:gd name="connsiteY3" fmla="*/ 190520 h 1059312"/>
                <a:gd name="connsiteX4" fmla="*/ 1462469 w 1563747"/>
                <a:gd name="connsiteY4" fmla="*/ 450304 h 1059312"/>
                <a:gd name="connsiteX5" fmla="*/ 1164853 w 1563747"/>
                <a:gd name="connsiteY5" fmla="*/ 557244 h 1059312"/>
                <a:gd name="connsiteX6" fmla="*/ 1169393 w 1563747"/>
                <a:gd name="connsiteY6" fmla="*/ 716645 h 1059312"/>
                <a:gd name="connsiteX7" fmla="*/ 829404 w 1563747"/>
                <a:gd name="connsiteY7" fmla="*/ 804921 h 1059312"/>
                <a:gd name="connsiteX8" fmla="*/ 588284 w 1563747"/>
                <a:gd name="connsiteY8" fmla="*/ 811983 h 1059312"/>
                <a:gd name="connsiteX9" fmla="*/ 369359 w 1563747"/>
                <a:gd name="connsiteY9" fmla="*/ 834683 h 1059312"/>
                <a:gd name="connsiteX10" fmla="*/ 202896 w 1563747"/>
                <a:gd name="connsiteY10" fmla="*/ 943136 h 1059312"/>
                <a:gd name="connsiteX11" fmla="*/ 149426 w 1563747"/>
                <a:gd name="connsiteY11" fmla="*/ 1040492 h 1059312"/>
                <a:gd name="connsiteX12" fmla="*/ 45512 w 1563747"/>
                <a:gd name="connsiteY12" fmla="*/ 1060165 h 1059312"/>
                <a:gd name="connsiteX13" fmla="*/ 4653 w 1563747"/>
                <a:gd name="connsiteY13" fmla="*/ 1007199 h 1059312"/>
                <a:gd name="connsiteX14" fmla="*/ 45512 w 1563747"/>
                <a:gd name="connsiteY14" fmla="*/ 735309 h 1059312"/>
                <a:gd name="connsiteX15" fmla="*/ 45008 w 1563747"/>
                <a:gd name="connsiteY15" fmla="*/ 523951 h 1059312"/>
                <a:gd name="connsiteX16" fmla="*/ 187258 w 1563747"/>
                <a:gd name="connsiteY16" fmla="*/ 284849 h 1059312"/>
                <a:gd name="connsiteX17" fmla="*/ 509592 w 1563747"/>
                <a:gd name="connsiteY17" fmla="*/ 273752 h 1059312"/>
                <a:gd name="connsiteX18" fmla="*/ 1144171 w 1563747"/>
                <a:gd name="connsiteY18" fmla="*/ 315115 h 1059312"/>
                <a:gd name="connsiteX19" fmla="*/ 1192597 w 1563747"/>
                <a:gd name="connsiteY19" fmla="*/ 264167 h 1059312"/>
                <a:gd name="connsiteX20" fmla="*/ 1175446 w 1563747"/>
                <a:gd name="connsiteY20" fmla="*/ 220281 h 1059312"/>
                <a:gd name="connsiteX21" fmla="*/ 1000407 w 1563747"/>
                <a:gd name="connsiteY21" fmla="*/ 71978 h 10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3747" h="1059312">
                  <a:moveTo>
                    <a:pt x="1000407" y="71978"/>
                  </a:moveTo>
                  <a:cubicBezTo>
                    <a:pt x="1007973" y="26074"/>
                    <a:pt x="1043284" y="14977"/>
                    <a:pt x="1080612" y="9932"/>
                  </a:cubicBezTo>
                  <a:cubicBezTo>
                    <a:pt x="1184021" y="-4192"/>
                    <a:pt x="1286926" y="-8732"/>
                    <a:pt x="1385795" y="34145"/>
                  </a:cubicBezTo>
                  <a:cubicBezTo>
                    <a:pt x="1459443" y="65924"/>
                    <a:pt x="1517957" y="114855"/>
                    <a:pt x="1548728" y="190520"/>
                  </a:cubicBezTo>
                  <a:cubicBezTo>
                    <a:pt x="1589587" y="290398"/>
                    <a:pt x="1543683" y="387754"/>
                    <a:pt x="1462469" y="450304"/>
                  </a:cubicBezTo>
                  <a:cubicBezTo>
                    <a:pt x="1370158" y="521429"/>
                    <a:pt x="1265235" y="512349"/>
                    <a:pt x="1164853" y="557244"/>
                  </a:cubicBezTo>
                  <a:cubicBezTo>
                    <a:pt x="1077586" y="596085"/>
                    <a:pt x="1134082" y="657626"/>
                    <a:pt x="1169393" y="716645"/>
                  </a:cubicBezTo>
                  <a:cubicBezTo>
                    <a:pt x="1239509" y="832665"/>
                    <a:pt x="857148" y="804921"/>
                    <a:pt x="829404" y="804921"/>
                  </a:cubicBezTo>
                  <a:cubicBezTo>
                    <a:pt x="749199" y="804921"/>
                    <a:pt x="667985" y="804921"/>
                    <a:pt x="588284" y="811983"/>
                  </a:cubicBezTo>
                  <a:cubicBezTo>
                    <a:pt x="515645" y="819045"/>
                    <a:pt x="440989" y="816019"/>
                    <a:pt x="369359" y="834683"/>
                  </a:cubicBezTo>
                  <a:cubicBezTo>
                    <a:pt x="303783" y="851834"/>
                    <a:pt x="240224" y="886640"/>
                    <a:pt x="202896" y="943136"/>
                  </a:cubicBezTo>
                  <a:cubicBezTo>
                    <a:pt x="184232" y="971385"/>
                    <a:pt x="178178" y="1022333"/>
                    <a:pt x="149426" y="1040492"/>
                  </a:cubicBezTo>
                  <a:cubicBezTo>
                    <a:pt x="119160" y="1059156"/>
                    <a:pt x="80318" y="1061174"/>
                    <a:pt x="45512" y="1060165"/>
                  </a:cubicBezTo>
                  <a:cubicBezTo>
                    <a:pt x="-3418" y="1059156"/>
                    <a:pt x="-4931" y="1053607"/>
                    <a:pt x="4653" y="1007199"/>
                  </a:cubicBezTo>
                  <a:cubicBezTo>
                    <a:pt x="23317" y="917410"/>
                    <a:pt x="37946" y="826612"/>
                    <a:pt x="45512" y="735309"/>
                  </a:cubicBezTo>
                  <a:cubicBezTo>
                    <a:pt x="51565" y="664688"/>
                    <a:pt x="53583" y="594068"/>
                    <a:pt x="45008" y="523951"/>
                  </a:cubicBezTo>
                  <a:cubicBezTo>
                    <a:pt x="31892" y="412975"/>
                    <a:pt x="82840" y="324699"/>
                    <a:pt x="187258" y="284849"/>
                  </a:cubicBezTo>
                  <a:cubicBezTo>
                    <a:pt x="289154" y="245503"/>
                    <a:pt x="403661" y="261141"/>
                    <a:pt x="509592" y="273752"/>
                  </a:cubicBezTo>
                  <a:cubicBezTo>
                    <a:pt x="716410" y="298469"/>
                    <a:pt x="940884" y="412975"/>
                    <a:pt x="1144171" y="315115"/>
                  </a:cubicBezTo>
                  <a:cubicBezTo>
                    <a:pt x="1166366" y="304522"/>
                    <a:pt x="1189570" y="288380"/>
                    <a:pt x="1192597" y="264167"/>
                  </a:cubicBezTo>
                  <a:cubicBezTo>
                    <a:pt x="1194614" y="248025"/>
                    <a:pt x="1187048" y="231883"/>
                    <a:pt x="1175446" y="220281"/>
                  </a:cubicBezTo>
                  <a:cubicBezTo>
                    <a:pt x="1138622" y="181944"/>
                    <a:pt x="989309" y="140581"/>
                    <a:pt x="1000407" y="71978"/>
                  </a:cubicBezTo>
                  <a:close/>
                </a:path>
              </a:pathLst>
            </a:custGeom>
            <a:solidFill>
              <a:srgbClr val="89571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4">
              <a:extLst>
                <a:ext uri="{FF2B5EF4-FFF2-40B4-BE49-F238E27FC236}">
                  <a16:creationId xmlns:a16="http://schemas.microsoft.com/office/drawing/2014/main" id="{36D62789-7DE7-42EA-8C83-535862DAA05E}"/>
                </a:ext>
              </a:extLst>
            </p:cNvPr>
            <p:cNvSpPr/>
            <p:nvPr/>
          </p:nvSpPr>
          <p:spPr>
            <a:xfrm>
              <a:off x="466725" y="2966433"/>
              <a:ext cx="2881949" cy="1868453"/>
            </a:xfrm>
            <a:custGeom>
              <a:avLst/>
              <a:gdLst>
                <a:gd name="connsiteX0" fmla="*/ 2534992 w 2567572"/>
                <a:gd name="connsiteY0" fmla="*/ 0 h 1664634"/>
                <a:gd name="connsiteX1" fmla="*/ 2459327 w 2567572"/>
                <a:gd name="connsiteY1" fmla="*/ 20177 h 1664634"/>
                <a:gd name="connsiteX2" fmla="*/ 2461344 w 2567572"/>
                <a:gd name="connsiteY2" fmla="*/ 63054 h 1664634"/>
                <a:gd name="connsiteX3" fmla="*/ 2424016 w 2567572"/>
                <a:gd name="connsiteY3" fmla="*/ 390937 h 1664634"/>
                <a:gd name="connsiteX4" fmla="*/ 2165241 w 2567572"/>
                <a:gd name="connsiteY4" fmla="*/ 627012 h 1664634"/>
                <a:gd name="connsiteX5" fmla="*/ 1985158 w 2567572"/>
                <a:gd name="connsiteY5" fmla="*/ 696624 h 1664634"/>
                <a:gd name="connsiteX6" fmla="*/ 1797004 w 2567572"/>
                <a:gd name="connsiteY6" fmla="*/ 745050 h 1664634"/>
                <a:gd name="connsiteX7" fmla="*/ 1796499 w 2567572"/>
                <a:gd name="connsiteY7" fmla="*/ 633570 h 1664634"/>
                <a:gd name="connsiteX8" fmla="*/ 1761189 w 2567572"/>
                <a:gd name="connsiteY8" fmla="*/ 602799 h 1664634"/>
                <a:gd name="connsiteX9" fmla="*/ 1114504 w 2567572"/>
                <a:gd name="connsiteY9" fmla="*/ 502417 h 1664634"/>
                <a:gd name="connsiteX10" fmla="*/ 708938 w 2567572"/>
                <a:gd name="connsiteY10" fmla="*/ 440371 h 1664634"/>
                <a:gd name="connsiteX11" fmla="*/ 669088 w 2567572"/>
                <a:gd name="connsiteY11" fmla="*/ 438354 h 1664634"/>
                <a:gd name="connsiteX12" fmla="*/ 513218 w 2567572"/>
                <a:gd name="connsiteY12" fmla="*/ 479717 h 1664634"/>
                <a:gd name="connsiteX13" fmla="*/ 469836 w 2567572"/>
                <a:gd name="connsiteY13" fmla="*/ 491319 h 1664634"/>
                <a:gd name="connsiteX14" fmla="*/ 342214 w 2567572"/>
                <a:gd name="connsiteY14" fmla="*/ 584640 h 1664634"/>
                <a:gd name="connsiteX15" fmla="*/ 26438 w 2567572"/>
                <a:gd name="connsiteY15" fmla="*/ 1033082 h 1664634"/>
                <a:gd name="connsiteX16" fmla="*/ 199459 w 2567572"/>
                <a:gd name="connsiteY16" fmla="*/ 1609147 h 1664634"/>
                <a:gd name="connsiteX17" fmla="*/ 221150 w 2567572"/>
                <a:gd name="connsiteY17" fmla="*/ 1604607 h 1664634"/>
                <a:gd name="connsiteX18" fmla="*/ 247380 w 2567572"/>
                <a:gd name="connsiteY18" fmla="*/ 1562234 h 1664634"/>
                <a:gd name="connsiteX19" fmla="*/ 244354 w 2567572"/>
                <a:gd name="connsiteY19" fmla="*/ 1544074 h 1664634"/>
                <a:gd name="connsiteX20" fmla="*/ 82430 w 2567572"/>
                <a:gd name="connsiteY20" fmla="*/ 1159191 h 1664634"/>
                <a:gd name="connsiteX21" fmla="*/ 456721 w 2567572"/>
                <a:gd name="connsiteY21" fmla="*/ 596746 h 1664634"/>
                <a:gd name="connsiteX22" fmla="*/ 476898 w 2567572"/>
                <a:gd name="connsiteY22" fmla="*/ 605826 h 1664634"/>
                <a:gd name="connsiteX23" fmla="*/ 479420 w 2567572"/>
                <a:gd name="connsiteY23" fmla="*/ 643154 h 1664634"/>
                <a:gd name="connsiteX24" fmla="*/ 517253 w 2567572"/>
                <a:gd name="connsiteY24" fmla="*/ 1000798 h 1664634"/>
                <a:gd name="connsiteX25" fmla="*/ 568201 w 2567572"/>
                <a:gd name="connsiteY25" fmla="*/ 1473454 h 1664634"/>
                <a:gd name="connsiteX26" fmla="*/ 578290 w 2567572"/>
                <a:gd name="connsiteY26" fmla="*/ 1505233 h 1664634"/>
                <a:gd name="connsiteX27" fmla="*/ 637308 w 2567572"/>
                <a:gd name="connsiteY27" fmla="*/ 1521879 h 1664634"/>
                <a:gd name="connsiteX28" fmla="*/ 1079698 w 2567572"/>
                <a:gd name="connsiteY28" fmla="*/ 1613182 h 1664634"/>
                <a:gd name="connsiteX29" fmla="*/ 1308711 w 2567572"/>
                <a:gd name="connsiteY29" fmla="*/ 1648492 h 1664634"/>
                <a:gd name="connsiteX30" fmla="*/ 1519060 w 2567572"/>
                <a:gd name="connsiteY30" fmla="*/ 1661608 h 1664634"/>
                <a:gd name="connsiteX31" fmla="*/ 1547813 w 2567572"/>
                <a:gd name="connsiteY31" fmla="*/ 1583925 h 1664634"/>
                <a:gd name="connsiteX32" fmla="*/ 1594726 w 2567572"/>
                <a:gd name="connsiteY32" fmla="*/ 1435621 h 1664634"/>
                <a:gd name="connsiteX33" fmla="*/ 1685019 w 2567572"/>
                <a:gd name="connsiteY33" fmla="*/ 1150615 h 1664634"/>
                <a:gd name="connsiteX34" fmla="*/ 1784393 w 2567572"/>
                <a:gd name="connsiteY34" fmla="*/ 833830 h 1664634"/>
                <a:gd name="connsiteX35" fmla="*/ 1808101 w 2567572"/>
                <a:gd name="connsiteY35" fmla="*/ 818697 h 1664634"/>
                <a:gd name="connsiteX36" fmla="*/ 1900917 w 2567572"/>
                <a:gd name="connsiteY36" fmla="*/ 808104 h 1664634"/>
                <a:gd name="connsiteX37" fmla="*/ 2382148 w 2567572"/>
                <a:gd name="connsiteY37" fmla="*/ 587666 h 1664634"/>
                <a:gd name="connsiteX38" fmla="*/ 2534992 w 2567572"/>
                <a:gd name="connsiteY38" fmla="*/ 0 h 16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67572" h="1664634">
                  <a:moveTo>
                    <a:pt x="2534992" y="0"/>
                  </a:moveTo>
                  <a:cubicBezTo>
                    <a:pt x="2511283" y="12106"/>
                    <a:pt x="2484044" y="10593"/>
                    <a:pt x="2459327" y="20177"/>
                  </a:cubicBezTo>
                  <a:cubicBezTo>
                    <a:pt x="2447725" y="35310"/>
                    <a:pt x="2456804" y="49435"/>
                    <a:pt x="2461344" y="63054"/>
                  </a:cubicBezTo>
                  <a:cubicBezTo>
                    <a:pt x="2497664" y="178065"/>
                    <a:pt x="2483539" y="287023"/>
                    <a:pt x="2424016" y="390937"/>
                  </a:cubicBezTo>
                  <a:cubicBezTo>
                    <a:pt x="2362980" y="497373"/>
                    <a:pt x="2271677" y="571020"/>
                    <a:pt x="2165241" y="627012"/>
                  </a:cubicBezTo>
                  <a:cubicBezTo>
                    <a:pt x="2108240" y="657278"/>
                    <a:pt x="2047203" y="679978"/>
                    <a:pt x="1985158" y="696624"/>
                  </a:cubicBezTo>
                  <a:cubicBezTo>
                    <a:pt x="1922104" y="713271"/>
                    <a:pt x="1857032" y="717810"/>
                    <a:pt x="1797004" y="745050"/>
                  </a:cubicBezTo>
                  <a:cubicBezTo>
                    <a:pt x="1802048" y="742528"/>
                    <a:pt x="1796499" y="644163"/>
                    <a:pt x="1796499" y="633570"/>
                  </a:cubicBezTo>
                  <a:cubicBezTo>
                    <a:pt x="1795995" y="600277"/>
                    <a:pt x="1793473" y="607844"/>
                    <a:pt x="1761189" y="602799"/>
                  </a:cubicBezTo>
                  <a:cubicBezTo>
                    <a:pt x="1545795" y="569002"/>
                    <a:pt x="1329897" y="535710"/>
                    <a:pt x="1114504" y="502417"/>
                  </a:cubicBezTo>
                  <a:cubicBezTo>
                    <a:pt x="979315" y="481231"/>
                    <a:pt x="844127" y="460044"/>
                    <a:pt x="708938" y="440371"/>
                  </a:cubicBezTo>
                  <a:cubicBezTo>
                    <a:pt x="694814" y="438354"/>
                    <a:pt x="680185" y="426247"/>
                    <a:pt x="669088" y="438354"/>
                  </a:cubicBezTo>
                  <a:cubicBezTo>
                    <a:pt x="617131" y="451973"/>
                    <a:pt x="565174" y="466098"/>
                    <a:pt x="513218" y="479717"/>
                  </a:cubicBezTo>
                  <a:cubicBezTo>
                    <a:pt x="498589" y="483248"/>
                    <a:pt x="481438" y="483248"/>
                    <a:pt x="469836" y="491319"/>
                  </a:cubicBezTo>
                  <a:cubicBezTo>
                    <a:pt x="426455" y="521081"/>
                    <a:pt x="383073" y="551851"/>
                    <a:pt x="342214" y="584640"/>
                  </a:cubicBezTo>
                  <a:cubicBezTo>
                    <a:pt x="193910" y="703686"/>
                    <a:pt x="80917" y="848459"/>
                    <a:pt x="26438" y="1033082"/>
                  </a:cubicBezTo>
                  <a:cubicBezTo>
                    <a:pt x="-41156" y="1262600"/>
                    <a:pt x="22403" y="1472445"/>
                    <a:pt x="199459" y="1609147"/>
                  </a:cubicBezTo>
                  <a:cubicBezTo>
                    <a:pt x="208035" y="1614191"/>
                    <a:pt x="216105" y="1612173"/>
                    <a:pt x="221150" y="1604607"/>
                  </a:cubicBezTo>
                  <a:cubicBezTo>
                    <a:pt x="230230" y="1590482"/>
                    <a:pt x="238301" y="1576358"/>
                    <a:pt x="247380" y="1562234"/>
                  </a:cubicBezTo>
                  <a:cubicBezTo>
                    <a:pt x="251416" y="1556181"/>
                    <a:pt x="249398" y="1549623"/>
                    <a:pt x="244354" y="1544074"/>
                  </a:cubicBezTo>
                  <a:cubicBezTo>
                    <a:pt x="118245" y="1446214"/>
                    <a:pt x="63766" y="1315566"/>
                    <a:pt x="82430" y="1159191"/>
                  </a:cubicBezTo>
                  <a:cubicBezTo>
                    <a:pt x="112192" y="910000"/>
                    <a:pt x="259991" y="736475"/>
                    <a:pt x="456721" y="596746"/>
                  </a:cubicBezTo>
                  <a:cubicBezTo>
                    <a:pt x="469836" y="587666"/>
                    <a:pt x="474376" y="593720"/>
                    <a:pt x="476898" y="605826"/>
                  </a:cubicBezTo>
                  <a:cubicBezTo>
                    <a:pt x="477907" y="618437"/>
                    <a:pt x="477907" y="631048"/>
                    <a:pt x="479420" y="643154"/>
                  </a:cubicBezTo>
                  <a:cubicBezTo>
                    <a:pt x="492031" y="762201"/>
                    <a:pt x="504138" y="881752"/>
                    <a:pt x="517253" y="1000798"/>
                  </a:cubicBezTo>
                  <a:cubicBezTo>
                    <a:pt x="533899" y="1158182"/>
                    <a:pt x="551050" y="1316070"/>
                    <a:pt x="568201" y="1473454"/>
                  </a:cubicBezTo>
                  <a:cubicBezTo>
                    <a:pt x="572741" y="1483542"/>
                    <a:pt x="567696" y="1497162"/>
                    <a:pt x="578290" y="1505233"/>
                  </a:cubicBezTo>
                  <a:cubicBezTo>
                    <a:pt x="596449" y="1515826"/>
                    <a:pt x="617636" y="1517339"/>
                    <a:pt x="637308" y="1521879"/>
                  </a:cubicBezTo>
                  <a:cubicBezTo>
                    <a:pt x="784099" y="1555172"/>
                    <a:pt x="931394" y="1586951"/>
                    <a:pt x="1079698" y="1613182"/>
                  </a:cubicBezTo>
                  <a:cubicBezTo>
                    <a:pt x="1155867" y="1626802"/>
                    <a:pt x="1232037" y="1638404"/>
                    <a:pt x="1308711" y="1648492"/>
                  </a:cubicBezTo>
                  <a:cubicBezTo>
                    <a:pt x="1377819" y="1657572"/>
                    <a:pt x="1449448" y="1671697"/>
                    <a:pt x="1519060" y="1661608"/>
                  </a:cubicBezTo>
                  <a:cubicBezTo>
                    <a:pt x="1539238" y="1658581"/>
                    <a:pt x="1543273" y="1599562"/>
                    <a:pt x="1547813" y="1583925"/>
                  </a:cubicBezTo>
                  <a:cubicBezTo>
                    <a:pt x="1562442" y="1533986"/>
                    <a:pt x="1579088" y="1485056"/>
                    <a:pt x="1594726" y="1435621"/>
                  </a:cubicBezTo>
                  <a:cubicBezTo>
                    <a:pt x="1624992" y="1340787"/>
                    <a:pt x="1655258" y="1245449"/>
                    <a:pt x="1685019" y="1150615"/>
                  </a:cubicBezTo>
                  <a:cubicBezTo>
                    <a:pt x="1718312" y="1045189"/>
                    <a:pt x="1751100" y="939257"/>
                    <a:pt x="1784393" y="833830"/>
                  </a:cubicBezTo>
                  <a:cubicBezTo>
                    <a:pt x="1789437" y="824246"/>
                    <a:pt x="1796499" y="819706"/>
                    <a:pt x="1808101" y="818697"/>
                  </a:cubicBezTo>
                  <a:cubicBezTo>
                    <a:pt x="1838872" y="816175"/>
                    <a:pt x="1870147" y="813149"/>
                    <a:pt x="1900917" y="808104"/>
                  </a:cubicBezTo>
                  <a:cubicBezTo>
                    <a:pt x="2081505" y="778343"/>
                    <a:pt x="2244942" y="711757"/>
                    <a:pt x="2382148" y="587666"/>
                  </a:cubicBezTo>
                  <a:cubicBezTo>
                    <a:pt x="2560214" y="426247"/>
                    <a:pt x="2616206" y="209340"/>
                    <a:pt x="2534992" y="0"/>
                  </a:cubicBezTo>
                  <a:close/>
                </a:path>
              </a:pathLst>
            </a:custGeom>
            <a:solidFill>
              <a:srgbClr val="686868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6">
              <a:extLst>
                <a:ext uri="{FF2B5EF4-FFF2-40B4-BE49-F238E27FC236}">
                  <a16:creationId xmlns:a16="http://schemas.microsoft.com/office/drawing/2014/main" id="{A05415CB-BFD9-4432-8FD2-DB491F46BDC1}"/>
                </a:ext>
              </a:extLst>
            </p:cNvPr>
            <p:cNvSpPr/>
            <p:nvPr/>
          </p:nvSpPr>
          <p:spPr>
            <a:xfrm>
              <a:off x="691172" y="4686620"/>
              <a:ext cx="283099" cy="249127"/>
            </a:xfrm>
            <a:custGeom>
              <a:avLst/>
              <a:gdLst>
                <a:gd name="connsiteX0" fmla="*/ 0 w 252217"/>
                <a:gd name="connsiteY0" fmla="*/ 76606 h 221951"/>
                <a:gd name="connsiteX1" fmla="*/ 44895 w 252217"/>
                <a:gd name="connsiteY1" fmla="*/ 11533 h 221951"/>
                <a:gd name="connsiteX2" fmla="*/ 64568 w 252217"/>
                <a:gd name="connsiteY2" fmla="*/ 9011 h 221951"/>
                <a:gd name="connsiteX3" fmla="*/ 177057 w 252217"/>
                <a:gd name="connsiteY3" fmla="*/ 20613 h 221951"/>
                <a:gd name="connsiteX4" fmla="*/ 252217 w 252217"/>
                <a:gd name="connsiteY4" fmla="*/ 96783 h 221951"/>
                <a:gd name="connsiteX5" fmla="*/ 222960 w 252217"/>
                <a:gd name="connsiteY5" fmla="*/ 170935 h 221951"/>
                <a:gd name="connsiteX6" fmla="*/ 93320 w 252217"/>
                <a:gd name="connsiteY6" fmla="*/ 215325 h 221951"/>
                <a:gd name="connsiteX7" fmla="*/ 10089 w 252217"/>
                <a:gd name="connsiteY7" fmla="*/ 98801 h 221951"/>
                <a:gd name="connsiteX8" fmla="*/ 0 w 252217"/>
                <a:gd name="connsiteY8" fmla="*/ 76606 h 2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217" h="221951">
                  <a:moveTo>
                    <a:pt x="0" y="76606"/>
                  </a:moveTo>
                  <a:cubicBezTo>
                    <a:pt x="19673" y="57941"/>
                    <a:pt x="30266" y="33729"/>
                    <a:pt x="44895" y="11533"/>
                  </a:cubicBezTo>
                  <a:cubicBezTo>
                    <a:pt x="51452" y="13047"/>
                    <a:pt x="58010" y="12038"/>
                    <a:pt x="64568" y="9011"/>
                  </a:cubicBezTo>
                  <a:cubicBezTo>
                    <a:pt x="103914" y="-7131"/>
                    <a:pt x="141242" y="-573"/>
                    <a:pt x="177057" y="20613"/>
                  </a:cubicBezTo>
                  <a:cubicBezTo>
                    <a:pt x="206818" y="41295"/>
                    <a:pt x="229013" y="69543"/>
                    <a:pt x="252217" y="96783"/>
                  </a:cubicBezTo>
                  <a:cubicBezTo>
                    <a:pt x="242633" y="121500"/>
                    <a:pt x="234058" y="146722"/>
                    <a:pt x="222960" y="170935"/>
                  </a:cubicBezTo>
                  <a:cubicBezTo>
                    <a:pt x="201269" y="218856"/>
                    <a:pt x="139728" y="241556"/>
                    <a:pt x="93320" y="215325"/>
                  </a:cubicBezTo>
                  <a:cubicBezTo>
                    <a:pt x="48426" y="190103"/>
                    <a:pt x="11098" y="156306"/>
                    <a:pt x="10089" y="98801"/>
                  </a:cubicBezTo>
                  <a:cubicBezTo>
                    <a:pt x="9080" y="90225"/>
                    <a:pt x="5044" y="83163"/>
                    <a:pt x="0" y="76606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7">
              <a:extLst>
                <a:ext uri="{FF2B5EF4-FFF2-40B4-BE49-F238E27FC236}">
                  <a16:creationId xmlns:a16="http://schemas.microsoft.com/office/drawing/2014/main" id="{09213329-126F-47EE-8196-157227BA471A}"/>
                </a:ext>
              </a:extLst>
            </p:cNvPr>
            <p:cNvSpPr/>
            <p:nvPr/>
          </p:nvSpPr>
          <p:spPr>
            <a:xfrm>
              <a:off x="1819853" y="5802310"/>
              <a:ext cx="345381" cy="152873"/>
            </a:xfrm>
            <a:custGeom>
              <a:avLst/>
              <a:gdLst>
                <a:gd name="connsiteX0" fmla="*/ 19451 w 307705"/>
                <a:gd name="connsiteY0" fmla="*/ 10780 h 136197"/>
                <a:gd name="connsiteX1" fmla="*/ 142534 w 307705"/>
                <a:gd name="connsiteY1" fmla="*/ 691 h 136197"/>
                <a:gd name="connsiteX2" fmla="*/ 159180 w 307705"/>
                <a:gd name="connsiteY2" fmla="*/ 63241 h 136197"/>
                <a:gd name="connsiteX3" fmla="*/ 279235 w 307705"/>
                <a:gd name="connsiteY3" fmla="*/ 78878 h 136197"/>
                <a:gd name="connsiteX4" fmla="*/ 311015 w 307705"/>
                <a:gd name="connsiteY4" fmla="*/ 96534 h 136197"/>
                <a:gd name="connsiteX5" fmla="*/ 280244 w 307705"/>
                <a:gd name="connsiteY5" fmla="*/ 113180 h 136197"/>
                <a:gd name="connsiteX6" fmla="*/ 29540 w 307705"/>
                <a:gd name="connsiteY6" fmla="*/ 136888 h 136197"/>
                <a:gd name="connsiteX7" fmla="*/ 5327 w 307705"/>
                <a:gd name="connsiteY7" fmla="*/ 119233 h 136197"/>
                <a:gd name="connsiteX8" fmla="*/ 3814 w 307705"/>
                <a:gd name="connsiteY8" fmla="*/ 34488 h 136197"/>
                <a:gd name="connsiteX9" fmla="*/ 19451 w 307705"/>
                <a:gd name="connsiteY9" fmla="*/ 10780 h 13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705" h="136197">
                  <a:moveTo>
                    <a:pt x="19451" y="10780"/>
                  </a:moveTo>
                  <a:cubicBezTo>
                    <a:pt x="56780" y="5231"/>
                    <a:pt x="104196" y="-2336"/>
                    <a:pt x="142534" y="691"/>
                  </a:cubicBezTo>
                  <a:cubicBezTo>
                    <a:pt x="126392" y="35497"/>
                    <a:pt x="118825" y="56683"/>
                    <a:pt x="159180" y="63241"/>
                  </a:cubicBezTo>
                  <a:cubicBezTo>
                    <a:pt x="199030" y="69799"/>
                    <a:pt x="239385" y="72825"/>
                    <a:pt x="279235" y="78878"/>
                  </a:cubicBezTo>
                  <a:cubicBezTo>
                    <a:pt x="291342" y="80896"/>
                    <a:pt x="311015" y="80392"/>
                    <a:pt x="311015" y="96534"/>
                  </a:cubicBezTo>
                  <a:cubicBezTo>
                    <a:pt x="311015" y="110658"/>
                    <a:pt x="292351" y="110658"/>
                    <a:pt x="280244" y="113180"/>
                  </a:cubicBezTo>
                  <a:cubicBezTo>
                    <a:pt x="197517" y="129826"/>
                    <a:pt x="113781" y="133357"/>
                    <a:pt x="29540" y="136888"/>
                  </a:cubicBezTo>
                  <a:cubicBezTo>
                    <a:pt x="16425" y="137393"/>
                    <a:pt x="8858" y="130835"/>
                    <a:pt x="5327" y="119233"/>
                  </a:cubicBezTo>
                  <a:cubicBezTo>
                    <a:pt x="-3248" y="90985"/>
                    <a:pt x="283" y="62736"/>
                    <a:pt x="3814" y="34488"/>
                  </a:cubicBezTo>
                  <a:cubicBezTo>
                    <a:pt x="4823" y="26417"/>
                    <a:pt x="13398" y="11789"/>
                    <a:pt x="19451" y="10780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8">
              <a:extLst>
                <a:ext uri="{FF2B5EF4-FFF2-40B4-BE49-F238E27FC236}">
                  <a16:creationId xmlns:a16="http://schemas.microsoft.com/office/drawing/2014/main" id="{F6BCDA65-28AF-41E1-90FD-569BFE523496}"/>
                </a:ext>
              </a:extLst>
            </p:cNvPr>
            <p:cNvSpPr/>
            <p:nvPr/>
          </p:nvSpPr>
          <p:spPr>
            <a:xfrm>
              <a:off x="741082" y="5615128"/>
              <a:ext cx="334056" cy="186845"/>
            </a:xfrm>
            <a:custGeom>
              <a:avLst/>
              <a:gdLst>
                <a:gd name="connsiteX0" fmla="*/ 36243 w 297616"/>
                <a:gd name="connsiteY0" fmla="*/ 486 h 166463"/>
                <a:gd name="connsiteX1" fmla="*/ 47341 w 297616"/>
                <a:gd name="connsiteY1" fmla="*/ 21168 h 166463"/>
                <a:gd name="connsiteX2" fmla="*/ 147219 w 297616"/>
                <a:gd name="connsiteY2" fmla="*/ 25708 h 166463"/>
                <a:gd name="connsiteX3" fmla="*/ 153272 w 297616"/>
                <a:gd name="connsiteY3" fmla="*/ 75646 h 166463"/>
                <a:gd name="connsiteX4" fmla="*/ 248610 w 297616"/>
                <a:gd name="connsiteY4" fmla="*/ 121550 h 166463"/>
                <a:gd name="connsiteX5" fmla="*/ 291992 w 297616"/>
                <a:gd name="connsiteY5" fmla="*/ 146772 h 166463"/>
                <a:gd name="connsiteX6" fmla="*/ 298045 w 297616"/>
                <a:gd name="connsiteY6" fmla="*/ 161905 h 166463"/>
                <a:gd name="connsiteX7" fmla="*/ 284930 w 297616"/>
                <a:gd name="connsiteY7" fmla="*/ 167454 h 166463"/>
                <a:gd name="connsiteX8" fmla="*/ 219858 w 297616"/>
                <a:gd name="connsiteY8" fmla="*/ 160896 h 166463"/>
                <a:gd name="connsiteX9" fmla="*/ 26659 w 297616"/>
                <a:gd name="connsiteY9" fmla="*/ 113479 h 166463"/>
                <a:gd name="connsiteX10" fmla="*/ 933 w 297616"/>
                <a:gd name="connsiteY10" fmla="*/ 73124 h 166463"/>
                <a:gd name="connsiteX11" fmla="*/ 23128 w 297616"/>
                <a:gd name="connsiteY11" fmla="*/ 9061 h 166463"/>
                <a:gd name="connsiteX12" fmla="*/ 36243 w 297616"/>
                <a:gd name="connsiteY12" fmla="*/ 486 h 16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616" h="166463">
                  <a:moveTo>
                    <a:pt x="36243" y="486"/>
                  </a:moveTo>
                  <a:cubicBezTo>
                    <a:pt x="26659" y="14610"/>
                    <a:pt x="28677" y="20663"/>
                    <a:pt x="47341" y="21168"/>
                  </a:cubicBezTo>
                  <a:cubicBezTo>
                    <a:pt x="80634" y="22681"/>
                    <a:pt x="114431" y="15114"/>
                    <a:pt x="147219" y="25708"/>
                  </a:cubicBezTo>
                  <a:cubicBezTo>
                    <a:pt x="133599" y="54460"/>
                    <a:pt x="128050" y="59505"/>
                    <a:pt x="153272" y="75646"/>
                  </a:cubicBezTo>
                  <a:cubicBezTo>
                    <a:pt x="183034" y="94815"/>
                    <a:pt x="216831" y="106417"/>
                    <a:pt x="248610" y="121550"/>
                  </a:cubicBezTo>
                  <a:cubicBezTo>
                    <a:pt x="263743" y="129117"/>
                    <a:pt x="279381" y="135674"/>
                    <a:pt x="291992" y="146772"/>
                  </a:cubicBezTo>
                  <a:cubicBezTo>
                    <a:pt x="296532" y="150807"/>
                    <a:pt x="301072" y="154843"/>
                    <a:pt x="298045" y="161905"/>
                  </a:cubicBezTo>
                  <a:cubicBezTo>
                    <a:pt x="295523" y="167454"/>
                    <a:pt x="289974" y="167454"/>
                    <a:pt x="284930" y="167454"/>
                  </a:cubicBezTo>
                  <a:cubicBezTo>
                    <a:pt x="262735" y="168967"/>
                    <a:pt x="241548" y="164931"/>
                    <a:pt x="219858" y="160896"/>
                  </a:cubicBezTo>
                  <a:cubicBezTo>
                    <a:pt x="154785" y="148285"/>
                    <a:pt x="90722" y="131134"/>
                    <a:pt x="26659" y="113479"/>
                  </a:cubicBezTo>
                  <a:cubicBezTo>
                    <a:pt x="3455" y="106921"/>
                    <a:pt x="-2598" y="94311"/>
                    <a:pt x="933" y="73124"/>
                  </a:cubicBezTo>
                  <a:cubicBezTo>
                    <a:pt x="4968" y="50425"/>
                    <a:pt x="13544" y="29743"/>
                    <a:pt x="23128" y="9061"/>
                  </a:cubicBezTo>
                  <a:cubicBezTo>
                    <a:pt x="25146" y="3008"/>
                    <a:pt x="28677" y="-1532"/>
                    <a:pt x="36243" y="486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9">
              <a:extLst>
                <a:ext uri="{FF2B5EF4-FFF2-40B4-BE49-F238E27FC236}">
                  <a16:creationId xmlns:a16="http://schemas.microsoft.com/office/drawing/2014/main" id="{819DC0F0-19EC-41D1-BEB6-20D0B9BE1315}"/>
                </a:ext>
              </a:extLst>
            </p:cNvPr>
            <p:cNvSpPr/>
            <p:nvPr/>
          </p:nvSpPr>
          <p:spPr>
            <a:xfrm>
              <a:off x="889341" y="4709758"/>
              <a:ext cx="84929" cy="101915"/>
            </a:xfrm>
            <a:custGeom>
              <a:avLst/>
              <a:gdLst>
                <a:gd name="connsiteX0" fmla="*/ 75161 w 75665"/>
                <a:gd name="connsiteY0" fmla="*/ 76170 h 90798"/>
                <a:gd name="connsiteX1" fmla="*/ 57001 w 75665"/>
                <a:gd name="connsiteY1" fmla="*/ 93320 h 90798"/>
                <a:gd name="connsiteX2" fmla="*/ 0 w 75665"/>
                <a:gd name="connsiteY2" fmla="*/ 0 h 90798"/>
                <a:gd name="connsiteX3" fmla="*/ 52461 w 75665"/>
                <a:gd name="connsiteY3" fmla="*/ 27744 h 90798"/>
                <a:gd name="connsiteX4" fmla="*/ 75161 w 75665"/>
                <a:gd name="connsiteY4" fmla="*/ 7617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65" h="90798">
                  <a:moveTo>
                    <a:pt x="75161" y="76170"/>
                  </a:moveTo>
                  <a:cubicBezTo>
                    <a:pt x="70621" y="80710"/>
                    <a:pt x="65577" y="85249"/>
                    <a:pt x="57001" y="93320"/>
                  </a:cubicBezTo>
                  <a:cubicBezTo>
                    <a:pt x="51957" y="51452"/>
                    <a:pt x="16142" y="32788"/>
                    <a:pt x="0" y="0"/>
                  </a:cubicBezTo>
                  <a:cubicBezTo>
                    <a:pt x="19673" y="5549"/>
                    <a:pt x="35815" y="16646"/>
                    <a:pt x="52461" y="27744"/>
                  </a:cubicBezTo>
                  <a:cubicBezTo>
                    <a:pt x="69612" y="38841"/>
                    <a:pt x="78692" y="54479"/>
                    <a:pt x="75161" y="7617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0">
              <a:extLst>
                <a:ext uri="{FF2B5EF4-FFF2-40B4-BE49-F238E27FC236}">
                  <a16:creationId xmlns:a16="http://schemas.microsoft.com/office/drawing/2014/main" id="{61AB9B33-EED5-4976-B673-BEDD81DDA1C8}"/>
                </a:ext>
              </a:extLst>
            </p:cNvPr>
            <p:cNvSpPr/>
            <p:nvPr/>
          </p:nvSpPr>
          <p:spPr>
            <a:xfrm>
              <a:off x="1562551" y="2366204"/>
              <a:ext cx="135887" cy="16986"/>
            </a:xfrm>
            <a:custGeom>
              <a:avLst/>
              <a:gdLst>
                <a:gd name="connsiteX0" fmla="*/ 121064 w 121064"/>
                <a:gd name="connsiteY0" fmla="*/ 10142 h 15133"/>
                <a:gd name="connsiteX1" fmla="*/ 108958 w 121064"/>
                <a:gd name="connsiteY1" fmla="*/ 16700 h 15133"/>
                <a:gd name="connsiteX2" fmla="*/ 0 w 121064"/>
                <a:gd name="connsiteY2" fmla="*/ 54 h 15133"/>
                <a:gd name="connsiteX3" fmla="*/ 121064 w 121064"/>
                <a:gd name="connsiteY3" fmla="*/ 10142 h 1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64" h="15133">
                  <a:moveTo>
                    <a:pt x="121064" y="10142"/>
                  </a:moveTo>
                  <a:cubicBezTo>
                    <a:pt x="118542" y="15691"/>
                    <a:pt x="114507" y="17709"/>
                    <a:pt x="108958" y="16700"/>
                  </a:cubicBezTo>
                  <a:cubicBezTo>
                    <a:pt x="72639" y="10142"/>
                    <a:pt x="35815" y="9638"/>
                    <a:pt x="0" y="54"/>
                  </a:cubicBezTo>
                  <a:cubicBezTo>
                    <a:pt x="40859" y="-451"/>
                    <a:pt x="81214" y="2576"/>
                    <a:pt x="121064" y="10142"/>
                  </a:cubicBezTo>
                  <a:close/>
                </a:path>
              </a:pathLst>
            </a:custGeom>
            <a:solidFill>
              <a:srgbClr val="8D8D8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1">
              <a:extLst>
                <a:ext uri="{FF2B5EF4-FFF2-40B4-BE49-F238E27FC236}">
                  <a16:creationId xmlns:a16="http://schemas.microsoft.com/office/drawing/2014/main" id="{D961401C-D081-4070-AC69-50AFDC683BC3}"/>
                </a:ext>
              </a:extLst>
            </p:cNvPr>
            <p:cNvSpPr/>
            <p:nvPr/>
          </p:nvSpPr>
          <p:spPr>
            <a:xfrm>
              <a:off x="1992971" y="3801575"/>
              <a:ext cx="288761" cy="730396"/>
            </a:xfrm>
            <a:custGeom>
              <a:avLst/>
              <a:gdLst>
                <a:gd name="connsiteX0" fmla="*/ 262209 w 257261"/>
                <a:gd name="connsiteY0" fmla="*/ 23708 h 650720"/>
                <a:gd name="connsiteX1" fmla="*/ 211261 w 257261"/>
                <a:gd name="connsiteY1" fmla="*/ 279961 h 650720"/>
                <a:gd name="connsiteX2" fmla="*/ 161826 w 257261"/>
                <a:gd name="connsiteY2" fmla="*/ 529656 h 650720"/>
                <a:gd name="connsiteX3" fmla="*/ 140135 w 257261"/>
                <a:gd name="connsiteY3" fmla="*/ 571020 h 650720"/>
                <a:gd name="connsiteX4" fmla="*/ 63461 w 257261"/>
                <a:gd name="connsiteY4" fmla="*/ 647694 h 650720"/>
                <a:gd name="connsiteX5" fmla="*/ 42275 w 257261"/>
                <a:gd name="connsiteY5" fmla="*/ 644163 h 650720"/>
                <a:gd name="connsiteX6" fmla="*/ 3938 w 257261"/>
                <a:gd name="connsiteY6" fmla="*/ 567489 h 650720"/>
                <a:gd name="connsiteX7" fmla="*/ 4947 w 257261"/>
                <a:gd name="connsiteY7" fmla="*/ 528647 h 650720"/>
                <a:gd name="connsiteX8" fmla="*/ 169393 w 257261"/>
                <a:gd name="connsiteY8" fmla="*/ 0 h 650720"/>
                <a:gd name="connsiteX9" fmla="*/ 262209 w 257261"/>
                <a:gd name="connsiteY9" fmla="*/ 23708 h 6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261" h="650720">
                  <a:moveTo>
                    <a:pt x="262209" y="23708"/>
                  </a:moveTo>
                  <a:cubicBezTo>
                    <a:pt x="245562" y="108958"/>
                    <a:pt x="228411" y="194712"/>
                    <a:pt x="211261" y="279961"/>
                  </a:cubicBezTo>
                  <a:cubicBezTo>
                    <a:pt x="194614" y="363193"/>
                    <a:pt x="176959" y="446425"/>
                    <a:pt x="161826" y="529656"/>
                  </a:cubicBezTo>
                  <a:cubicBezTo>
                    <a:pt x="158799" y="546303"/>
                    <a:pt x="152746" y="559418"/>
                    <a:pt x="140135" y="571020"/>
                  </a:cubicBezTo>
                  <a:cubicBezTo>
                    <a:pt x="113905" y="595737"/>
                    <a:pt x="88683" y="621464"/>
                    <a:pt x="63461" y="647694"/>
                  </a:cubicBezTo>
                  <a:cubicBezTo>
                    <a:pt x="53373" y="658287"/>
                    <a:pt x="48328" y="656774"/>
                    <a:pt x="42275" y="644163"/>
                  </a:cubicBezTo>
                  <a:cubicBezTo>
                    <a:pt x="30169" y="618437"/>
                    <a:pt x="17558" y="592711"/>
                    <a:pt x="3938" y="567489"/>
                  </a:cubicBezTo>
                  <a:cubicBezTo>
                    <a:pt x="-3629" y="553365"/>
                    <a:pt x="1416" y="541258"/>
                    <a:pt x="4947" y="528647"/>
                  </a:cubicBezTo>
                  <a:cubicBezTo>
                    <a:pt x="53877" y="365211"/>
                    <a:pt x="109365" y="175543"/>
                    <a:pt x="169393" y="0"/>
                  </a:cubicBezTo>
                  <a:cubicBezTo>
                    <a:pt x="216305" y="7062"/>
                    <a:pt x="241022" y="15637"/>
                    <a:pt x="262209" y="2370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2">
              <a:extLst>
                <a:ext uri="{FF2B5EF4-FFF2-40B4-BE49-F238E27FC236}">
                  <a16:creationId xmlns:a16="http://schemas.microsoft.com/office/drawing/2014/main" id="{D7A7EDBE-E034-40E8-9C3C-1866A267FBEF}"/>
                </a:ext>
              </a:extLst>
            </p:cNvPr>
            <p:cNvSpPr/>
            <p:nvPr/>
          </p:nvSpPr>
          <p:spPr>
            <a:xfrm>
              <a:off x="2193228" y="3656741"/>
              <a:ext cx="124564" cy="124564"/>
            </a:xfrm>
            <a:custGeom>
              <a:avLst/>
              <a:gdLst>
                <a:gd name="connsiteX0" fmla="*/ 114062 w 110975"/>
                <a:gd name="connsiteY0" fmla="*/ 34202 h 110975"/>
                <a:gd name="connsiteX1" fmla="*/ 105487 w 110975"/>
                <a:gd name="connsiteY1" fmla="*/ 99778 h 110975"/>
                <a:gd name="connsiteX2" fmla="*/ 88336 w 110975"/>
                <a:gd name="connsiteY2" fmla="*/ 114407 h 110975"/>
                <a:gd name="connsiteX3" fmla="*/ 16202 w 110975"/>
                <a:gd name="connsiteY3" fmla="*/ 105327 h 110975"/>
                <a:gd name="connsiteX4" fmla="*/ 565 w 110975"/>
                <a:gd name="connsiteY4" fmla="*/ 86159 h 110975"/>
                <a:gd name="connsiteX5" fmla="*/ 9644 w 110975"/>
                <a:gd name="connsiteY5" fmla="*/ 16547 h 110975"/>
                <a:gd name="connsiteX6" fmla="*/ 29317 w 110975"/>
                <a:gd name="connsiteY6" fmla="*/ 405 h 110975"/>
                <a:gd name="connsiteX7" fmla="*/ 98929 w 110975"/>
                <a:gd name="connsiteY7" fmla="*/ 9485 h 110975"/>
                <a:gd name="connsiteX8" fmla="*/ 114062 w 110975"/>
                <a:gd name="connsiteY8" fmla="*/ 34202 h 1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75" h="110975">
                  <a:moveTo>
                    <a:pt x="114062" y="34202"/>
                  </a:moveTo>
                  <a:cubicBezTo>
                    <a:pt x="111540" y="53370"/>
                    <a:pt x="108009" y="76574"/>
                    <a:pt x="105487" y="99778"/>
                  </a:cubicBezTo>
                  <a:cubicBezTo>
                    <a:pt x="103974" y="110876"/>
                    <a:pt x="100947" y="116425"/>
                    <a:pt x="88336" y="114407"/>
                  </a:cubicBezTo>
                  <a:cubicBezTo>
                    <a:pt x="64628" y="110371"/>
                    <a:pt x="40415" y="107849"/>
                    <a:pt x="16202" y="105327"/>
                  </a:cubicBezTo>
                  <a:cubicBezTo>
                    <a:pt x="4096" y="103814"/>
                    <a:pt x="-1958" y="99778"/>
                    <a:pt x="565" y="86159"/>
                  </a:cubicBezTo>
                  <a:cubicBezTo>
                    <a:pt x="4096" y="62955"/>
                    <a:pt x="7122" y="39751"/>
                    <a:pt x="9644" y="16547"/>
                  </a:cubicBezTo>
                  <a:cubicBezTo>
                    <a:pt x="11158" y="3936"/>
                    <a:pt x="16707" y="-1613"/>
                    <a:pt x="29317" y="405"/>
                  </a:cubicBezTo>
                  <a:cubicBezTo>
                    <a:pt x="52521" y="3431"/>
                    <a:pt x="75725" y="5954"/>
                    <a:pt x="98929" y="9485"/>
                  </a:cubicBezTo>
                  <a:cubicBezTo>
                    <a:pt x="115071" y="12007"/>
                    <a:pt x="115071" y="12511"/>
                    <a:pt x="114062" y="34202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3">
              <a:extLst>
                <a:ext uri="{FF2B5EF4-FFF2-40B4-BE49-F238E27FC236}">
                  <a16:creationId xmlns:a16="http://schemas.microsoft.com/office/drawing/2014/main" id="{C14E28A1-760D-434F-8170-E0FFFBFDAD1F}"/>
                </a:ext>
              </a:extLst>
            </p:cNvPr>
            <p:cNvSpPr/>
            <p:nvPr/>
          </p:nvSpPr>
          <p:spPr>
            <a:xfrm>
              <a:off x="770094" y="4621430"/>
              <a:ext cx="1438143" cy="1217325"/>
            </a:xfrm>
            <a:custGeom>
              <a:avLst/>
              <a:gdLst>
                <a:gd name="connsiteX0" fmla="*/ 1284095 w 1281264"/>
                <a:gd name="connsiteY0" fmla="*/ 713271 h 1084534"/>
                <a:gd name="connsiteX1" fmla="*/ 1270979 w 1281264"/>
                <a:gd name="connsiteY1" fmla="*/ 412627 h 1084534"/>
                <a:gd name="connsiteX2" fmla="*/ 1264926 w 1281264"/>
                <a:gd name="connsiteY2" fmla="*/ 262306 h 1084534"/>
                <a:gd name="connsiteX3" fmla="*/ 1251307 w 1281264"/>
                <a:gd name="connsiteY3" fmla="*/ 177561 h 1084534"/>
                <a:gd name="connsiteX4" fmla="*/ 1174632 w 1281264"/>
                <a:gd name="connsiteY4" fmla="*/ 179579 h 1084534"/>
                <a:gd name="connsiteX5" fmla="*/ 878529 w 1281264"/>
                <a:gd name="connsiteY5" fmla="*/ 144268 h 1084534"/>
                <a:gd name="connsiteX6" fmla="*/ 575364 w 1281264"/>
                <a:gd name="connsiteY6" fmla="*/ 87267 h 1084534"/>
                <a:gd name="connsiteX7" fmla="*/ 433618 w 1281264"/>
                <a:gd name="connsiteY7" fmla="*/ 55488 h 1084534"/>
                <a:gd name="connsiteX8" fmla="*/ 342820 w 1281264"/>
                <a:gd name="connsiteY8" fmla="*/ 34301 h 1084534"/>
                <a:gd name="connsiteX9" fmla="*/ 314571 w 1281264"/>
                <a:gd name="connsiteY9" fmla="*/ 24213 h 1084534"/>
                <a:gd name="connsiteX10" fmla="*/ 298934 w 1281264"/>
                <a:gd name="connsiteY10" fmla="*/ 0 h 1084534"/>
                <a:gd name="connsiteX11" fmla="*/ 296916 w 1281264"/>
                <a:gd name="connsiteY11" fmla="*/ 36824 h 1084534"/>
                <a:gd name="connsiteX12" fmla="*/ 216206 w 1281264"/>
                <a:gd name="connsiteY12" fmla="*/ 588171 h 1084534"/>
                <a:gd name="connsiteX13" fmla="*/ 205109 w 1281264"/>
                <a:gd name="connsiteY13" fmla="*/ 629030 h 1084534"/>
                <a:gd name="connsiteX14" fmla="*/ 10902 w 1281264"/>
                <a:gd name="connsiteY14" fmla="*/ 886796 h 1084534"/>
                <a:gd name="connsiteX15" fmla="*/ 13928 w 1281264"/>
                <a:gd name="connsiteY15" fmla="*/ 917062 h 1084534"/>
                <a:gd name="connsiteX16" fmla="*/ 121877 w 1281264"/>
                <a:gd name="connsiteY16" fmla="*/ 912018 h 1084534"/>
                <a:gd name="connsiteX17" fmla="*/ 145081 w 1281264"/>
                <a:gd name="connsiteY17" fmla="*/ 883770 h 1084534"/>
                <a:gd name="connsiteX18" fmla="*/ 405874 w 1281264"/>
                <a:gd name="connsiteY18" fmla="*/ 698138 h 1084534"/>
                <a:gd name="connsiteX19" fmla="*/ 441689 w 1281264"/>
                <a:gd name="connsiteY19" fmla="*/ 649207 h 1084534"/>
                <a:gd name="connsiteX20" fmla="*/ 532487 w 1281264"/>
                <a:gd name="connsiteY20" fmla="*/ 358149 h 1084534"/>
                <a:gd name="connsiteX21" fmla="*/ 558718 w 1281264"/>
                <a:gd name="connsiteY21" fmla="*/ 332927 h 1084534"/>
                <a:gd name="connsiteX22" fmla="*/ 963274 w 1281264"/>
                <a:gd name="connsiteY22" fmla="*/ 302661 h 1084534"/>
                <a:gd name="connsiteX23" fmla="*/ 998585 w 1281264"/>
                <a:gd name="connsiteY23" fmla="*/ 327378 h 1084534"/>
                <a:gd name="connsiteX24" fmla="*/ 1106534 w 1281264"/>
                <a:gd name="connsiteY24" fmla="*/ 710749 h 1084534"/>
                <a:gd name="connsiteX25" fmla="*/ 1101489 w 1281264"/>
                <a:gd name="connsiteY25" fmla="*/ 761192 h 1084534"/>
                <a:gd name="connsiteX26" fmla="*/ 962770 w 1281264"/>
                <a:gd name="connsiteY26" fmla="*/ 1049729 h 1084534"/>
                <a:gd name="connsiteX27" fmla="*/ 954194 w 1281264"/>
                <a:gd name="connsiteY27" fmla="*/ 1077473 h 1084534"/>
                <a:gd name="connsiteX28" fmla="*/ 968823 w 1281264"/>
                <a:gd name="connsiteY28" fmla="*/ 1086048 h 1084534"/>
                <a:gd name="connsiteX29" fmla="*/ 1066179 w 1281264"/>
                <a:gd name="connsiteY29" fmla="*/ 1063853 h 1084534"/>
                <a:gd name="connsiteX30" fmla="*/ 1134278 w 1281264"/>
                <a:gd name="connsiteY30" fmla="*/ 970028 h 1084534"/>
                <a:gd name="connsiteX31" fmla="*/ 1275519 w 1281264"/>
                <a:gd name="connsiteY31" fmla="*/ 752112 h 1084534"/>
                <a:gd name="connsiteX32" fmla="*/ 1284095 w 1281264"/>
                <a:gd name="connsiteY32" fmla="*/ 713271 h 10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1264" h="1084534">
                  <a:moveTo>
                    <a:pt x="1284095" y="713271"/>
                  </a:moveTo>
                  <a:cubicBezTo>
                    <a:pt x="1279050" y="612888"/>
                    <a:pt x="1275015" y="512506"/>
                    <a:pt x="1270979" y="412627"/>
                  </a:cubicBezTo>
                  <a:cubicBezTo>
                    <a:pt x="1268962" y="362689"/>
                    <a:pt x="1266944" y="312245"/>
                    <a:pt x="1264926" y="262306"/>
                  </a:cubicBezTo>
                  <a:cubicBezTo>
                    <a:pt x="1264422" y="247173"/>
                    <a:pt x="1273502" y="181092"/>
                    <a:pt x="1251307" y="177561"/>
                  </a:cubicBezTo>
                  <a:cubicBezTo>
                    <a:pt x="1228102" y="173526"/>
                    <a:pt x="1198845" y="180083"/>
                    <a:pt x="1174632" y="179579"/>
                  </a:cubicBezTo>
                  <a:cubicBezTo>
                    <a:pt x="1075763" y="178065"/>
                    <a:pt x="975885" y="159402"/>
                    <a:pt x="878529" y="144268"/>
                  </a:cubicBezTo>
                  <a:cubicBezTo>
                    <a:pt x="776633" y="128127"/>
                    <a:pt x="675746" y="108958"/>
                    <a:pt x="575364" y="87267"/>
                  </a:cubicBezTo>
                  <a:cubicBezTo>
                    <a:pt x="527947" y="77178"/>
                    <a:pt x="481035" y="66585"/>
                    <a:pt x="433618" y="55488"/>
                  </a:cubicBezTo>
                  <a:cubicBezTo>
                    <a:pt x="403352" y="48426"/>
                    <a:pt x="373086" y="41364"/>
                    <a:pt x="342820" y="34301"/>
                  </a:cubicBezTo>
                  <a:cubicBezTo>
                    <a:pt x="333235" y="31779"/>
                    <a:pt x="323147" y="29762"/>
                    <a:pt x="314571" y="24213"/>
                  </a:cubicBezTo>
                  <a:cubicBezTo>
                    <a:pt x="305996" y="18664"/>
                    <a:pt x="298934" y="10089"/>
                    <a:pt x="298934" y="0"/>
                  </a:cubicBezTo>
                  <a:cubicBezTo>
                    <a:pt x="299438" y="12107"/>
                    <a:pt x="298429" y="25222"/>
                    <a:pt x="296916" y="36824"/>
                  </a:cubicBezTo>
                  <a:cubicBezTo>
                    <a:pt x="270181" y="220438"/>
                    <a:pt x="243446" y="404557"/>
                    <a:pt x="216206" y="588171"/>
                  </a:cubicBezTo>
                  <a:cubicBezTo>
                    <a:pt x="214189" y="601790"/>
                    <a:pt x="214693" y="616924"/>
                    <a:pt x="205109" y="629030"/>
                  </a:cubicBezTo>
                  <a:cubicBezTo>
                    <a:pt x="140541" y="714784"/>
                    <a:pt x="75469" y="801042"/>
                    <a:pt x="10902" y="886796"/>
                  </a:cubicBezTo>
                  <a:cubicBezTo>
                    <a:pt x="813" y="900416"/>
                    <a:pt x="-8771" y="911009"/>
                    <a:pt x="13928" y="917062"/>
                  </a:cubicBezTo>
                  <a:cubicBezTo>
                    <a:pt x="23512" y="919584"/>
                    <a:pt x="119859" y="924629"/>
                    <a:pt x="121877" y="912018"/>
                  </a:cubicBezTo>
                  <a:cubicBezTo>
                    <a:pt x="123895" y="897894"/>
                    <a:pt x="134992" y="890832"/>
                    <a:pt x="145081" y="883770"/>
                  </a:cubicBezTo>
                  <a:cubicBezTo>
                    <a:pt x="231844" y="821724"/>
                    <a:pt x="318607" y="759174"/>
                    <a:pt x="405874" y="698138"/>
                  </a:cubicBezTo>
                  <a:cubicBezTo>
                    <a:pt x="424034" y="685527"/>
                    <a:pt x="435636" y="670898"/>
                    <a:pt x="441689" y="649207"/>
                  </a:cubicBezTo>
                  <a:cubicBezTo>
                    <a:pt x="470946" y="551852"/>
                    <a:pt x="502221" y="455000"/>
                    <a:pt x="532487" y="358149"/>
                  </a:cubicBezTo>
                  <a:cubicBezTo>
                    <a:pt x="536522" y="344529"/>
                    <a:pt x="541062" y="334440"/>
                    <a:pt x="558718" y="332927"/>
                  </a:cubicBezTo>
                  <a:cubicBezTo>
                    <a:pt x="693906" y="323343"/>
                    <a:pt x="828590" y="313254"/>
                    <a:pt x="963274" y="302661"/>
                  </a:cubicBezTo>
                  <a:cubicBezTo>
                    <a:pt x="983956" y="301148"/>
                    <a:pt x="993036" y="307201"/>
                    <a:pt x="998585" y="327378"/>
                  </a:cubicBezTo>
                  <a:cubicBezTo>
                    <a:pt x="1033895" y="455504"/>
                    <a:pt x="1069710" y="583127"/>
                    <a:pt x="1106534" y="710749"/>
                  </a:cubicBezTo>
                  <a:cubicBezTo>
                    <a:pt x="1112083" y="729413"/>
                    <a:pt x="1109560" y="744546"/>
                    <a:pt x="1101489" y="761192"/>
                  </a:cubicBezTo>
                  <a:cubicBezTo>
                    <a:pt x="1054577" y="857035"/>
                    <a:pt x="1009178" y="953382"/>
                    <a:pt x="962770" y="1049729"/>
                  </a:cubicBezTo>
                  <a:cubicBezTo>
                    <a:pt x="959239" y="1057295"/>
                    <a:pt x="949655" y="1069402"/>
                    <a:pt x="954194" y="1077473"/>
                  </a:cubicBezTo>
                  <a:cubicBezTo>
                    <a:pt x="956717" y="1082517"/>
                    <a:pt x="962770" y="1085543"/>
                    <a:pt x="968823" y="1086048"/>
                  </a:cubicBezTo>
                  <a:cubicBezTo>
                    <a:pt x="998585" y="1088066"/>
                    <a:pt x="1040453" y="1078986"/>
                    <a:pt x="1066179" y="1063853"/>
                  </a:cubicBezTo>
                  <a:cubicBezTo>
                    <a:pt x="1096949" y="1045693"/>
                    <a:pt x="1115109" y="999790"/>
                    <a:pt x="1134278" y="970028"/>
                  </a:cubicBezTo>
                  <a:cubicBezTo>
                    <a:pt x="1181190" y="897389"/>
                    <a:pt x="1228102" y="824751"/>
                    <a:pt x="1275519" y="752112"/>
                  </a:cubicBezTo>
                  <a:cubicBezTo>
                    <a:pt x="1282077" y="738997"/>
                    <a:pt x="1284599" y="727395"/>
                    <a:pt x="1284095" y="713271"/>
                  </a:cubicBezTo>
                  <a:close/>
                </a:path>
              </a:pathLst>
            </a:custGeom>
            <a:solidFill>
              <a:srgbClr val="4D4D4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4">
              <a:extLst>
                <a:ext uri="{FF2B5EF4-FFF2-40B4-BE49-F238E27FC236}">
                  <a16:creationId xmlns:a16="http://schemas.microsoft.com/office/drawing/2014/main" id="{2775615A-8AE6-4E1C-8E35-1FB9EEF96251}"/>
                </a:ext>
              </a:extLst>
            </p:cNvPr>
            <p:cNvSpPr/>
            <p:nvPr/>
          </p:nvSpPr>
          <p:spPr>
            <a:xfrm>
              <a:off x="2066467" y="983608"/>
              <a:ext cx="702086" cy="322733"/>
            </a:xfrm>
            <a:custGeom>
              <a:avLst/>
              <a:gdLst>
                <a:gd name="connsiteX0" fmla="*/ 417672 w 625499"/>
                <a:gd name="connsiteY0" fmla="*/ 0 h 287527"/>
                <a:gd name="connsiteX1" fmla="*/ 459540 w 625499"/>
                <a:gd name="connsiteY1" fmla="*/ 42373 h 287527"/>
                <a:gd name="connsiteX2" fmla="*/ 588675 w 625499"/>
                <a:gd name="connsiteY2" fmla="*/ 125604 h 287527"/>
                <a:gd name="connsiteX3" fmla="*/ 616924 w 625499"/>
                <a:gd name="connsiteY3" fmla="*/ 157384 h 287527"/>
                <a:gd name="connsiteX4" fmla="*/ 611375 w 625499"/>
                <a:gd name="connsiteY4" fmla="*/ 219934 h 287527"/>
                <a:gd name="connsiteX5" fmla="*/ 524612 w 625499"/>
                <a:gd name="connsiteY5" fmla="*/ 268359 h 287527"/>
                <a:gd name="connsiteX6" fmla="*/ 119551 w 625499"/>
                <a:gd name="connsiteY6" fmla="*/ 251713 h 287527"/>
                <a:gd name="connsiteX7" fmla="*/ 0 w 625499"/>
                <a:gd name="connsiteY7" fmla="*/ 212871 h 287527"/>
                <a:gd name="connsiteX8" fmla="*/ 151330 w 625499"/>
                <a:gd name="connsiteY8" fmla="*/ 235571 h 287527"/>
                <a:gd name="connsiteX9" fmla="*/ 344529 w 625499"/>
                <a:gd name="connsiteY9" fmla="*/ 270881 h 287527"/>
                <a:gd name="connsiteX10" fmla="*/ 407079 w 625499"/>
                <a:gd name="connsiteY10" fmla="*/ 266846 h 287527"/>
                <a:gd name="connsiteX11" fmla="*/ 445416 w 625499"/>
                <a:gd name="connsiteY11" fmla="*/ 201269 h 287527"/>
                <a:gd name="connsiteX12" fmla="*/ 407583 w 625499"/>
                <a:gd name="connsiteY12" fmla="*/ 130144 h 287527"/>
                <a:gd name="connsiteX13" fmla="*/ 376813 w 625499"/>
                <a:gd name="connsiteY13" fmla="*/ 75665 h 287527"/>
                <a:gd name="connsiteX14" fmla="*/ 417672 w 625499"/>
                <a:gd name="connsiteY14" fmla="*/ 0 h 28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99" h="287527">
                  <a:moveTo>
                    <a:pt x="417672" y="0"/>
                  </a:moveTo>
                  <a:cubicBezTo>
                    <a:pt x="437345" y="8575"/>
                    <a:pt x="444407" y="29257"/>
                    <a:pt x="459540" y="42373"/>
                  </a:cubicBezTo>
                  <a:cubicBezTo>
                    <a:pt x="498886" y="76170"/>
                    <a:pt x="547816" y="94329"/>
                    <a:pt x="588675" y="125604"/>
                  </a:cubicBezTo>
                  <a:cubicBezTo>
                    <a:pt x="600277" y="134684"/>
                    <a:pt x="609862" y="144773"/>
                    <a:pt x="616924" y="157384"/>
                  </a:cubicBezTo>
                  <a:cubicBezTo>
                    <a:pt x="630039" y="179579"/>
                    <a:pt x="628526" y="200261"/>
                    <a:pt x="611375" y="219934"/>
                  </a:cubicBezTo>
                  <a:cubicBezTo>
                    <a:pt x="588171" y="246164"/>
                    <a:pt x="557400" y="259784"/>
                    <a:pt x="524612" y="268359"/>
                  </a:cubicBezTo>
                  <a:cubicBezTo>
                    <a:pt x="387910" y="304174"/>
                    <a:pt x="253226" y="292068"/>
                    <a:pt x="119551" y="251713"/>
                  </a:cubicBezTo>
                  <a:cubicBezTo>
                    <a:pt x="79196" y="239606"/>
                    <a:pt x="39850" y="225987"/>
                    <a:pt x="0" y="212871"/>
                  </a:cubicBezTo>
                  <a:cubicBezTo>
                    <a:pt x="51957" y="210854"/>
                    <a:pt x="101896" y="222960"/>
                    <a:pt x="151330" y="235571"/>
                  </a:cubicBezTo>
                  <a:cubicBezTo>
                    <a:pt x="214889" y="251208"/>
                    <a:pt x="278448" y="265837"/>
                    <a:pt x="344529" y="270881"/>
                  </a:cubicBezTo>
                  <a:cubicBezTo>
                    <a:pt x="365715" y="272395"/>
                    <a:pt x="386397" y="271890"/>
                    <a:pt x="407079" y="266846"/>
                  </a:cubicBezTo>
                  <a:cubicBezTo>
                    <a:pt x="442894" y="258775"/>
                    <a:pt x="455504" y="236580"/>
                    <a:pt x="445416" y="201269"/>
                  </a:cubicBezTo>
                  <a:cubicBezTo>
                    <a:pt x="437849" y="175039"/>
                    <a:pt x="423221" y="152339"/>
                    <a:pt x="407583" y="130144"/>
                  </a:cubicBezTo>
                  <a:cubicBezTo>
                    <a:pt x="395477" y="112993"/>
                    <a:pt x="383875" y="95338"/>
                    <a:pt x="376813" y="75665"/>
                  </a:cubicBezTo>
                  <a:cubicBezTo>
                    <a:pt x="363697" y="35310"/>
                    <a:pt x="376308" y="11602"/>
                    <a:pt x="4176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5">
              <a:extLst>
                <a:ext uri="{FF2B5EF4-FFF2-40B4-BE49-F238E27FC236}">
                  <a16:creationId xmlns:a16="http://schemas.microsoft.com/office/drawing/2014/main" id="{99DD07B3-EC9C-42A1-B799-75B6C6F1E612}"/>
                </a:ext>
              </a:extLst>
            </p:cNvPr>
            <p:cNvSpPr/>
            <p:nvPr/>
          </p:nvSpPr>
          <p:spPr>
            <a:xfrm>
              <a:off x="1370610" y="1929725"/>
              <a:ext cx="1330566" cy="560536"/>
            </a:xfrm>
            <a:custGeom>
              <a:avLst/>
              <a:gdLst>
                <a:gd name="connsiteX0" fmla="*/ 1185926 w 1185421"/>
                <a:gd name="connsiteY0" fmla="*/ 499895 h 499390"/>
                <a:gd name="connsiteX1" fmla="*/ 0 w 1185421"/>
                <a:gd name="connsiteY1" fmla="*/ 390937 h 499390"/>
                <a:gd name="connsiteX2" fmla="*/ 36824 w 1185421"/>
                <a:gd name="connsiteY2" fmla="*/ 129640 h 499390"/>
                <a:gd name="connsiteX3" fmla="*/ 1162218 w 1185421"/>
                <a:gd name="connsiteY3" fmla="*/ 0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421" h="499390">
                  <a:moveTo>
                    <a:pt x="1185926" y="499895"/>
                  </a:moveTo>
                  <a:lnTo>
                    <a:pt x="0" y="390937"/>
                  </a:lnTo>
                  <a:lnTo>
                    <a:pt x="36824" y="129640"/>
                  </a:lnTo>
                  <a:lnTo>
                    <a:pt x="1162218" y="0"/>
                  </a:lnTo>
                  <a:close/>
                </a:path>
              </a:pathLst>
            </a:custGeom>
            <a:solidFill>
              <a:srgbClr val="F2F2F2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6">
              <a:extLst>
                <a:ext uri="{FF2B5EF4-FFF2-40B4-BE49-F238E27FC236}">
                  <a16:creationId xmlns:a16="http://schemas.microsoft.com/office/drawing/2014/main" id="{8E08442D-3847-4811-937A-C7DC3B7A0020}"/>
                </a:ext>
              </a:extLst>
            </p:cNvPr>
            <p:cNvSpPr/>
            <p:nvPr/>
          </p:nvSpPr>
          <p:spPr>
            <a:xfrm>
              <a:off x="1216603" y="1788176"/>
              <a:ext cx="1494763" cy="1857130"/>
            </a:xfrm>
            <a:custGeom>
              <a:avLst/>
              <a:gdLst>
                <a:gd name="connsiteX0" fmla="*/ 1291353 w 1331707"/>
                <a:gd name="connsiteY0" fmla="*/ 0 h 1654545"/>
                <a:gd name="connsiteX1" fmla="*/ 1115810 w 1331707"/>
                <a:gd name="connsiteY1" fmla="*/ 11098 h 1654545"/>
                <a:gd name="connsiteX2" fmla="*/ 726386 w 1331707"/>
                <a:gd name="connsiteY2" fmla="*/ 5549 h 1654545"/>
                <a:gd name="connsiteX3" fmla="*/ 472151 w 1331707"/>
                <a:gd name="connsiteY3" fmla="*/ 59523 h 1654545"/>
                <a:gd name="connsiteX4" fmla="*/ 329900 w 1331707"/>
                <a:gd name="connsiteY4" fmla="*/ 238093 h 1654545"/>
                <a:gd name="connsiteX5" fmla="*/ 174030 w 1331707"/>
                <a:gd name="connsiteY5" fmla="*/ 256253 h 1654545"/>
                <a:gd name="connsiteX6" fmla="*/ 0 w 1331707"/>
                <a:gd name="connsiteY6" fmla="*/ 1488587 h 1654545"/>
                <a:gd name="connsiteX7" fmla="*/ 22700 w 1331707"/>
                <a:gd name="connsiteY7" fmla="*/ 1490100 h 1654545"/>
                <a:gd name="connsiteX8" fmla="*/ 1124385 w 1331707"/>
                <a:gd name="connsiteY8" fmla="*/ 1659086 h 1654545"/>
                <a:gd name="connsiteX9" fmla="*/ 1180882 w 1331707"/>
                <a:gd name="connsiteY9" fmla="*/ 1584934 h 1654545"/>
                <a:gd name="connsiteX10" fmla="*/ 1231325 w 1331707"/>
                <a:gd name="connsiteY10" fmla="*/ 1448232 h 1654545"/>
                <a:gd name="connsiteX11" fmla="*/ 1164740 w 1331707"/>
                <a:gd name="connsiteY11" fmla="*/ 1370549 h 1654545"/>
                <a:gd name="connsiteX12" fmla="*/ 1106730 w 1331707"/>
                <a:gd name="connsiteY12" fmla="*/ 1371558 h 1654545"/>
                <a:gd name="connsiteX13" fmla="*/ 794989 w 1331707"/>
                <a:gd name="connsiteY13" fmla="*/ 1364496 h 1654545"/>
                <a:gd name="connsiteX14" fmla="*/ 651225 w 1331707"/>
                <a:gd name="connsiteY14" fmla="*/ 1314052 h 1654545"/>
                <a:gd name="connsiteX15" fmla="*/ 608853 w 1331707"/>
                <a:gd name="connsiteY15" fmla="*/ 1184413 h 1654545"/>
                <a:gd name="connsiteX16" fmla="*/ 718819 w 1331707"/>
                <a:gd name="connsiteY16" fmla="*/ 1090083 h 1654545"/>
                <a:gd name="connsiteX17" fmla="*/ 897894 w 1331707"/>
                <a:gd name="connsiteY17" fmla="*/ 1071924 h 1654545"/>
                <a:gd name="connsiteX18" fmla="*/ 943293 w 1331707"/>
                <a:gd name="connsiteY18" fmla="*/ 1071419 h 1654545"/>
                <a:gd name="connsiteX19" fmla="*/ 970028 w 1331707"/>
                <a:gd name="connsiteY19" fmla="*/ 1044180 h 1654545"/>
                <a:gd name="connsiteX20" fmla="*/ 971037 w 1331707"/>
                <a:gd name="connsiteY20" fmla="*/ 1008869 h 1654545"/>
                <a:gd name="connsiteX21" fmla="*/ 971541 w 1331707"/>
                <a:gd name="connsiteY21" fmla="*/ 852495 h 1654545"/>
                <a:gd name="connsiteX22" fmla="*/ 1011392 w 1331707"/>
                <a:gd name="connsiteY22" fmla="*/ 818698 h 1654545"/>
                <a:gd name="connsiteX23" fmla="*/ 1148598 w 1331707"/>
                <a:gd name="connsiteY23" fmla="*/ 837866 h 1654545"/>
                <a:gd name="connsiteX24" fmla="*/ 1290848 w 1331707"/>
                <a:gd name="connsiteY24" fmla="*/ 854512 h 1654545"/>
                <a:gd name="connsiteX25" fmla="*/ 1332717 w 1331707"/>
                <a:gd name="connsiteY25" fmla="*/ 809113 h 1654545"/>
                <a:gd name="connsiteX26" fmla="*/ 1333221 w 1331707"/>
                <a:gd name="connsiteY26" fmla="*/ 806591 h 1654545"/>
                <a:gd name="connsiteX27" fmla="*/ 1291353 w 1331707"/>
                <a:gd name="connsiteY27" fmla="*/ 0 h 16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1707" h="1654545">
                  <a:moveTo>
                    <a:pt x="1291353" y="0"/>
                  </a:moveTo>
                  <a:cubicBezTo>
                    <a:pt x="1232838" y="6053"/>
                    <a:pt x="1174828" y="10593"/>
                    <a:pt x="1115810" y="11098"/>
                  </a:cubicBezTo>
                  <a:cubicBezTo>
                    <a:pt x="986170" y="12106"/>
                    <a:pt x="856530" y="-2522"/>
                    <a:pt x="726386" y="5549"/>
                  </a:cubicBezTo>
                  <a:cubicBezTo>
                    <a:pt x="639119" y="11098"/>
                    <a:pt x="552860" y="23204"/>
                    <a:pt x="472151" y="59523"/>
                  </a:cubicBezTo>
                  <a:cubicBezTo>
                    <a:pt x="392955" y="95338"/>
                    <a:pt x="340493" y="150826"/>
                    <a:pt x="329900" y="238093"/>
                  </a:cubicBezTo>
                  <a:lnTo>
                    <a:pt x="174030" y="256253"/>
                  </a:lnTo>
                  <a:cubicBezTo>
                    <a:pt x="174030" y="256253"/>
                    <a:pt x="16646" y="1414939"/>
                    <a:pt x="0" y="1488587"/>
                  </a:cubicBezTo>
                  <a:cubicBezTo>
                    <a:pt x="7567" y="1489091"/>
                    <a:pt x="15133" y="1489091"/>
                    <a:pt x="22700" y="1490100"/>
                  </a:cubicBezTo>
                  <a:cubicBezTo>
                    <a:pt x="380848" y="1545083"/>
                    <a:pt x="766236" y="1604102"/>
                    <a:pt x="1124385" y="1659086"/>
                  </a:cubicBezTo>
                  <a:cubicBezTo>
                    <a:pt x="1142040" y="1661608"/>
                    <a:pt x="1169280" y="1610660"/>
                    <a:pt x="1180882" y="1584934"/>
                  </a:cubicBezTo>
                  <a:cubicBezTo>
                    <a:pt x="1202068" y="1537517"/>
                    <a:pt x="1225776" y="1500693"/>
                    <a:pt x="1231325" y="1448232"/>
                  </a:cubicBezTo>
                  <a:cubicBezTo>
                    <a:pt x="1235865" y="1402328"/>
                    <a:pt x="1218210" y="1367018"/>
                    <a:pt x="1164740" y="1370549"/>
                  </a:cubicBezTo>
                  <a:cubicBezTo>
                    <a:pt x="1145571" y="1371558"/>
                    <a:pt x="1125898" y="1370045"/>
                    <a:pt x="1106730" y="1371558"/>
                  </a:cubicBezTo>
                  <a:cubicBezTo>
                    <a:pt x="1002816" y="1378620"/>
                    <a:pt x="898398" y="1380638"/>
                    <a:pt x="794989" y="1364496"/>
                  </a:cubicBezTo>
                  <a:cubicBezTo>
                    <a:pt x="744041" y="1356425"/>
                    <a:pt x="694102" y="1345832"/>
                    <a:pt x="651225" y="1314052"/>
                  </a:cubicBezTo>
                  <a:cubicBezTo>
                    <a:pt x="609357" y="1282777"/>
                    <a:pt x="593215" y="1234352"/>
                    <a:pt x="608853" y="1184413"/>
                  </a:cubicBezTo>
                  <a:cubicBezTo>
                    <a:pt x="626004" y="1129934"/>
                    <a:pt x="668880" y="1105216"/>
                    <a:pt x="718819" y="1090083"/>
                  </a:cubicBezTo>
                  <a:cubicBezTo>
                    <a:pt x="777334" y="1072428"/>
                    <a:pt x="837362" y="1067384"/>
                    <a:pt x="897894" y="1071924"/>
                  </a:cubicBezTo>
                  <a:cubicBezTo>
                    <a:pt x="913027" y="1072933"/>
                    <a:pt x="928160" y="1072428"/>
                    <a:pt x="943293" y="1071419"/>
                  </a:cubicBezTo>
                  <a:cubicBezTo>
                    <a:pt x="960444" y="1070410"/>
                    <a:pt x="969019" y="1061331"/>
                    <a:pt x="970028" y="1044180"/>
                  </a:cubicBezTo>
                  <a:cubicBezTo>
                    <a:pt x="970532" y="1032578"/>
                    <a:pt x="971037" y="1020471"/>
                    <a:pt x="971037" y="1008869"/>
                  </a:cubicBezTo>
                  <a:cubicBezTo>
                    <a:pt x="971037" y="956913"/>
                    <a:pt x="970532" y="904451"/>
                    <a:pt x="971541" y="852495"/>
                  </a:cubicBezTo>
                  <a:cubicBezTo>
                    <a:pt x="972046" y="823237"/>
                    <a:pt x="982134" y="815166"/>
                    <a:pt x="1011392" y="818698"/>
                  </a:cubicBezTo>
                  <a:cubicBezTo>
                    <a:pt x="1057295" y="824246"/>
                    <a:pt x="1102694" y="832317"/>
                    <a:pt x="1148598" y="837866"/>
                  </a:cubicBezTo>
                  <a:cubicBezTo>
                    <a:pt x="1196015" y="843415"/>
                    <a:pt x="1242927" y="855017"/>
                    <a:pt x="1290848" y="854512"/>
                  </a:cubicBezTo>
                  <a:cubicBezTo>
                    <a:pt x="1313044" y="854008"/>
                    <a:pt x="1333221" y="837866"/>
                    <a:pt x="1332717" y="809113"/>
                  </a:cubicBezTo>
                  <a:cubicBezTo>
                    <a:pt x="1332717" y="808609"/>
                    <a:pt x="1333221" y="807600"/>
                    <a:pt x="1333221" y="806591"/>
                  </a:cubicBezTo>
                  <a:cubicBezTo>
                    <a:pt x="1324141" y="747068"/>
                    <a:pt x="1303459" y="36824"/>
                    <a:pt x="1291353" y="0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7">
              <a:extLst>
                <a:ext uri="{FF2B5EF4-FFF2-40B4-BE49-F238E27FC236}">
                  <a16:creationId xmlns:a16="http://schemas.microsoft.com/office/drawing/2014/main" id="{D346D889-C850-4F90-A6C9-38D8AD3AA434}"/>
                </a:ext>
              </a:extLst>
            </p:cNvPr>
            <p:cNvSpPr/>
            <p:nvPr/>
          </p:nvSpPr>
          <p:spPr>
            <a:xfrm rot="12041163">
              <a:off x="2571137" y="2580850"/>
              <a:ext cx="1087101" cy="63414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chemeClr val="accent3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8">
              <a:extLst>
                <a:ext uri="{FF2B5EF4-FFF2-40B4-BE49-F238E27FC236}">
                  <a16:creationId xmlns:a16="http://schemas.microsoft.com/office/drawing/2014/main" id="{14CC226D-4866-4CAE-8B77-FC701C38B44E}"/>
                </a:ext>
              </a:extLst>
            </p:cNvPr>
            <p:cNvSpPr/>
            <p:nvPr/>
          </p:nvSpPr>
          <p:spPr>
            <a:xfrm>
              <a:off x="3125823" y="2779022"/>
              <a:ext cx="271775" cy="118901"/>
            </a:xfrm>
            <a:custGeom>
              <a:avLst/>
              <a:gdLst>
                <a:gd name="connsiteX0" fmla="*/ 242633 w 242128"/>
                <a:gd name="connsiteY0" fmla="*/ 60532 h 105931"/>
                <a:gd name="connsiteX1" fmla="*/ 130144 w 242128"/>
                <a:gd name="connsiteY1" fmla="*/ 106940 h 105931"/>
                <a:gd name="connsiteX2" fmla="*/ 65072 w 242128"/>
                <a:gd name="connsiteY2" fmla="*/ 106436 h 105931"/>
                <a:gd name="connsiteX3" fmla="*/ 7567 w 242128"/>
                <a:gd name="connsiteY3" fmla="*/ 37833 h 105931"/>
                <a:gd name="connsiteX4" fmla="*/ 0 w 242128"/>
                <a:gd name="connsiteY4" fmla="*/ 504 h 105931"/>
                <a:gd name="connsiteX5" fmla="*/ 157888 w 242128"/>
                <a:gd name="connsiteY5" fmla="*/ 0 h 105931"/>
                <a:gd name="connsiteX6" fmla="*/ 242633 w 242128"/>
                <a:gd name="connsiteY6" fmla="*/ 60532 h 10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128" h="105931">
                  <a:moveTo>
                    <a:pt x="242633" y="60532"/>
                  </a:moveTo>
                  <a:cubicBezTo>
                    <a:pt x="214889" y="99374"/>
                    <a:pt x="175543" y="109967"/>
                    <a:pt x="130144" y="106940"/>
                  </a:cubicBezTo>
                  <a:cubicBezTo>
                    <a:pt x="108453" y="105427"/>
                    <a:pt x="86763" y="106940"/>
                    <a:pt x="65072" y="106436"/>
                  </a:cubicBezTo>
                  <a:cubicBezTo>
                    <a:pt x="27239" y="105931"/>
                    <a:pt x="1513" y="75665"/>
                    <a:pt x="7567" y="37833"/>
                  </a:cubicBezTo>
                  <a:cubicBezTo>
                    <a:pt x="9584" y="24213"/>
                    <a:pt x="12106" y="11098"/>
                    <a:pt x="0" y="504"/>
                  </a:cubicBezTo>
                  <a:cubicBezTo>
                    <a:pt x="52461" y="504"/>
                    <a:pt x="105427" y="0"/>
                    <a:pt x="157888" y="0"/>
                  </a:cubicBezTo>
                  <a:cubicBezTo>
                    <a:pt x="219429" y="0"/>
                    <a:pt x="224473" y="4036"/>
                    <a:pt x="242633" y="60532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12">
            <a:extLst>
              <a:ext uri="{FF2B5EF4-FFF2-40B4-BE49-F238E27FC236}">
                <a16:creationId xmlns:a16="http://schemas.microsoft.com/office/drawing/2014/main" id="{754F674F-6DD6-484F-A28D-FB9495919C27}"/>
              </a:ext>
            </a:extLst>
          </p:cNvPr>
          <p:cNvGrpSpPr/>
          <p:nvPr/>
        </p:nvGrpSpPr>
        <p:grpSpPr>
          <a:xfrm flipH="1" flipV="1">
            <a:off x="804789" y="653678"/>
            <a:ext cx="2031400" cy="1375119"/>
            <a:chOff x="6110127" y="4000500"/>
            <a:chExt cx="2916424" cy="1974220"/>
          </a:xfrm>
        </p:grpSpPr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0B6EF02D-767F-4E93-9BB1-BBA7CD97217A}"/>
                </a:ext>
              </a:extLst>
            </p:cNvPr>
            <p:cNvGrpSpPr/>
            <p:nvPr/>
          </p:nvGrpSpPr>
          <p:grpSpPr>
            <a:xfrm flipV="1">
              <a:off x="6110127" y="4000500"/>
              <a:ext cx="1620424" cy="1974220"/>
              <a:chOff x="3776932" y="2050011"/>
              <a:chExt cx="1620424" cy="1974220"/>
            </a:xfrm>
          </p:grpSpPr>
          <p:grpSp>
            <p:nvGrpSpPr>
              <p:cNvPr id="84" name="Graphic 2">
                <a:extLst>
                  <a:ext uri="{FF2B5EF4-FFF2-40B4-BE49-F238E27FC236}">
                    <a16:creationId xmlns:a16="http://schemas.microsoft.com/office/drawing/2014/main" id="{05B05B1E-786B-4FF0-8677-39A8D83DA758}"/>
                  </a:ext>
                </a:extLst>
              </p:cNvPr>
              <p:cNvGrpSpPr/>
              <p:nvPr/>
            </p:nvGrpSpPr>
            <p:grpSpPr>
              <a:xfrm rot="20075603">
                <a:off x="3776932" y="2050011"/>
                <a:ext cx="1349705" cy="1974220"/>
                <a:chOff x="3918639" y="1676431"/>
                <a:chExt cx="1349705" cy="1974220"/>
              </a:xfrm>
            </p:grpSpPr>
            <p:sp>
              <p:nvSpPr>
                <p:cNvPr id="86" name="Freeform: Shape 17">
                  <a:extLst>
                    <a:ext uri="{FF2B5EF4-FFF2-40B4-BE49-F238E27FC236}">
                      <a16:creationId xmlns:a16="http://schemas.microsoft.com/office/drawing/2014/main" id="{4AE4A43E-0D40-48B8-ABEE-F4C606BEFB52}"/>
                    </a:ext>
                  </a:extLst>
                </p:cNvPr>
                <p:cNvSpPr/>
                <p:nvPr/>
              </p:nvSpPr>
              <p:spPr>
                <a:xfrm>
                  <a:off x="3918639" y="1676431"/>
                  <a:ext cx="1349705" cy="1974220"/>
                </a:xfrm>
                <a:custGeom>
                  <a:avLst/>
                  <a:gdLst>
                    <a:gd name="connsiteX0" fmla="*/ 923811 w 1349705"/>
                    <a:gd name="connsiteY0" fmla="*/ 1974221 h 1974220"/>
                    <a:gd name="connsiteX1" fmla="*/ 758296 w 1349705"/>
                    <a:gd name="connsiteY1" fmla="*/ 1894134 h 1974220"/>
                    <a:gd name="connsiteX2" fmla="*/ 653451 w 1349705"/>
                    <a:gd name="connsiteY2" fmla="*/ 1863618 h 1974220"/>
                    <a:gd name="connsiteX3" fmla="*/ 618873 w 1349705"/>
                    <a:gd name="connsiteY3" fmla="*/ 1865342 h 1974220"/>
                    <a:gd name="connsiteX4" fmla="*/ 504876 w 1349705"/>
                    <a:gd name="connsiteY4" fmla="*/ 1865231 h 1974220"/>
                    <a:gd name="connsiteX5" fmla="*/ 308344 w 1349705"/>
                    <a:gd name="connsiteY5" fmla="*/ 1815632 h 1974220"/>
                    <a:gd name="connsiteX6" fmla="*/ 123189 w 1349705"/>
                    <a:gd name="connsiteY6" fmla="*/ 1706892 h 1974220"/>
                    <a:gd name="connsiteX7" fmla="*/ 61545 w 1349705"/>
                    <a:gd name="connsiteY7" fmla="*/ 1639407 h 1974220"/>
                    <a:gd name="connsiteX8" fmla="*/ 46968 w 1349705"/>
                    <a:gd name="connsiteY8" fmla="*/ 1587248 h 1974220"/>
                    <a:gd name="connsiteX9" fmla="*/ 80489 w 1349705"/>
                    <a:gd name="connsiteY9" fmla="*/ 1537121 h 1974220"/>
                    <a:gd name="connsiteX10" fmla="*/ 92868 w 1349705"/>
                    <a:gd name="connsiteY10" fmla="*/ 1528692 h 1974220"/>
                    <a:gd name="connsiteX11" fmla="*/ 40849 w 1349705"/>
                    <a:gd name="connsiteY11" fmla="*/ 1482264 h 1974220"/>
                    <a:gd name="connsiteX12" fmla="*/ 22517 w 1349705"/>
                    <a:gd name="connsiteY12" fmla="*/ 1372774 h 1974220"/>
                    <a:gd name="connsiteX13" fmla="*/ 73145 w 1349705"/>
                    <a:gd name="connsiteY13" fmla="*/ 1316220 h 1974220"/>
                    <a:gd name="connsiteX14" fmla="*/ 92061 w 1349705"/>
                    <a:gd name="connsiteY14" fmla="*/ 1306428 h 1974220"/>
                    <a:gd name="connsiteX15" fmla="*/ 66163 w 1349705"/>
                    <a:gd name="connsiteY15" fmla="*/ 1286845 h 1974220"/>
                    <a:gd name="connsiteX16" fmla="*/ 1709 w 1349705"/>
                    <a:gd name="connsiteY16" fmla="*/ 1178328 h 1974220"/>
                    <a:gd name="connsiteX17" fmla="*/ 58624 w 1349705"/>
                    <a:gd name="connsiteY17" fmla="*/ 1059963 h 1974220"/>
                    <a:gd name="connsiteX18" fmla="*/ 109113 w 1349705"/>
                    <a:gd name="connsiteY18" fmla="*/ 1041131 h 1974220"/>
                    <a:gd name="connsiteX19" fmla="*/ 77624 w 1349705"/>
                    <a:gd name="connsiteY19" fmla="*/ 1012228 h 1974220"/>
                    <a:gd name="connsiteX20" fmla="*/ 31585 w 1349705"/>
                    <a:gd name="connsiteY20" fmla="*/ 933865 h 1974220"/>
                    <a:gd name="connsiteX21" fmla="*/ 80238 w 1349705"/>
                    <a:gd name="connsiteY21" fmla="*/ 798115 h 1974220"/>
                    <a:gd name="connsiteX22" fmla="*/ 207421 w 1349705"/>
                    <a:gd name="connsiteY22" fmla="*/ 752410 h 1974220"/>
                    <a:gd name="connsiteX23" fmla="*/ 384676 w 1349705"/>
                    <a:gd name="connsiteY23" fmla="*/ 755887 h 1974220"/>
                    <a:gd name="connsiteX24" fmla="*/ 518201 w 1349705"/>
                    <a:gd name="connsiteY24" fmla="*/ 761618 h 1974220"/>
                    <a:gd name="connsiteX25" fmla="*/ 609916 w 1349705"/>
                    <a:gd name="connsiteY25" fmla="*/ 738696 h 1974220"/>
                    <a:gd name="connsiteX26" fmla="*/ 656872 w 1349705"/>
                    <a:gd name="connsiteY26" fmla="*/ 645590 h 1974220"/>
                    <a:gd name="connsiteX27" fmla="*/ 637400 w 1349705"/>
                    <a:gd name="connsiteY27" fmla="*/ 554404 h 1974220"/>
                    <a:gd name="connsiteX28" fmla="*/ 620459 w 1349705"/>
                    <a:gd name="connsiteY28" fmla="*/ 324685 h 1974220"/>
                    <a:gd name="connsiteX29" fmla="*/ 729421 w 1349705"/>
                    <a:gd name="connsiteY29" fmla="*/ 87066 h 1974220"/>
                    <a:gd name="connsiteX30" fmla="*/ 861082 w 1349705"/>
                    <a:gd name="connsiteY30" fmla="*/ 7590 h 1974220"/>
                    <a:gd name="connsiteX31" fmla="*/ 911766 w 1349705"/>
                    <a:gd name="connsiteY31" fmla="*/ 914 h 1974220"/>
                    <a:gd name="connsiteX32" fmla="*/ 942004 w 1349705"/>
                    <a:gd name="connsiteY32" fmla="*/ 34518 h 1974220"/>
                    <a:gd name="connsiteX33" fmla="*/ 936190 w 1349705"/>
                    <a:gd name="connsiteY33" fmla="*/ 105370 h 1974220"/>
                    <a:gd name="connsiteX34" fmla="*/ 928986 w 1349705"/>
                    <a:gd name="connsiteY34" fmla="*/ 251218 h 1974220"/>
                    <a:gd name="connsiteX35" fmla="*/ 1018725 w 1349705"/>
                    <a:gd name="connsiteY35" fmla="*/ 690460 h 1974220"/>
                    <a:gd name="connsiteX36" fmla="*/ 1121651 w 1349705"/>
                    <a:gd name="connsiteY36" fmla="*/ 876171 h 1974220"/>
                    <a:gd name="connsiteX37" fmla="*/ 1199763 w 1349705"/>
                    <a:gd name="connsiteY37" fmla="*/ 1054094 h 1974220"/>
                    <a:gd name="connsiteX38" fmla="*/ 1210167 w 1349705"/>
                    <a:gd name="connsiteY38" fmla="*/ 1185087 h 1974220"/>
                    <a:gd name="connsiteX39" fmla="*/ 1228749 w 1349705"/>
                    <a:gd name="connsiteY39" fmla="*/ 1218357 h 1974220"/>
                    <a:gd name="connsiteX40" fmla="*/ 1348505 w 1349705"/>
                    <a:gd name="connsiteY40" fmla="*/ 1279417 h 1974220"/>
                    <a:gd name="connsiteX41" fmla="*/ 1345556 w 1349705"/>
                    <a:gd name="connsiteY41" fmla="*/ 1292297 h 1974220"/>
                    <a:gd name="connsiteX42" fmla="*/ 933158 w 1349705"/>
                    <a:gd name="connsiteY42" fmla="*/ 1965903 h 1974220"/>
                    <a:gd name="connsiteX43" fmla="*/ 923811 w 1349705"/>
                    <a:gd name="connsiteY43" fmla="*/ 1974221 h 197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349705" h="1974220">
                      <a:moveTo>
                        <a:pt x="923811" y="1974221"/>
                      </a:moveTo>
                      <a:cubicBezTo>
                        <a:pt x="871208" y="1942231"/>
                        <a:pt x="816324" y="1914941"/>
                        <a:pt x="758296" y="1894134"/>
                      </a:cubicBezTo>
                      <a:cubicBezTo>
                        <a:pt x="723969" y="1881810"/>
                        <a:pt x="689002" y="1871685"/>
                        <a:pt x="653451" y="1863618"/>
                      </a:cubicBezTo>
                      <a:cubicBezTo>
                        <a:pt x="641851" y="1861003"/>
                        <a:pt x="630334" y="1864396"/>
                        <a:pt x="618873" y="1865342"/>
                      </a:cubicBezTo>
                      <a:cubicBezTo>
                        <a:pt x="580847" y="1868486"/>
                        <a:pt x="542931" y="1868347"/>
                        <a:pt x="504876" y="1865231"/>
                      </a:cubicBezTo>
                      <a:cubicBezTo>
                        <a:pt x="436556" y="1859612"/>
                        <a:pt x="371323" y="1842170"/>
                        <a:pt x="308344" y="1815632"/>
                      </a:cubicBezTo>
                      <a:cubicBezTo>
                        <a:pt x="241804" y="1787620"/>
                        <a:pt x="179186" y="1752792"/>
                        <a:pt x="123189" y="1706892"/>
                      </a:cubicBezTo>
                      <a:cubicBezTo>
                        <a:pt x="99433" y="1687420"/>
                        <a:pt x="77540" y="1666028"/>
                        <a:pt x="61545" y="1639407"/>
                      </a:cubicBezTo>
                      <a:cubicBezTo>
                        <a:pt x="51920" y="1623411"/>
                        <a:pt x="44938" y="1606582"/>
                        <a:pt x="46968" y="1587248"/>
                      </a:cubicBezTo>
                      <a:cubicBezTo>
                        <a:pt x="49333" y="1564632"/>
                        <a:pt x="63075" y="1549639"/>
                        <a:pt x="80489" y="1537121"/>
                      </a:cubicBezTo>
                      <a:cubicBezTo>
                        <a:pt x="84272" y="1534395"/>
                        <a:pt x="88194" y="1531863"/>
                        <a:pt x="92868" y="1528692"/>
                      </a:cubicBezTo>
                      <a:cubicBezTo>
                        <a:pt x="71893" y="1516341"/>
                        <a:pt x="54062" y="1501681"/>
                        <a:pt x="40849" y="1482264"/>
                      </a:cubicBezTo>
                      <a:cubicBezTo>
                        <a:pt x="17955" y="1448660"/>
                        <a:pt x="8274" y="1412553"/>
                        <a:pt x="22517" y="1372774"/>
                      </a:cubicBezTo>
                      <a:cubicBezTo>
                        <a:pt x="31669" y="1347237"/>
                        <a:pt x="50195" y="1329601"/>
                        <a:pt x="73145" y="1316220"/>
                      </a:cubicBezTo>
                      <a:cubicBezTo>
                        <a:pt x="79042" y="1312799"/>
                        <a:pt x="85246" y="1309933"/>
                        <a:pt x="92061" y="1306428"/>
                      </a:cubicBezTo>
                      <a:cubicBezTo>
                        <a:pt x="83298" y="1299836"/>
                        <a:pt x="74425" y="1293716"/>
                        <a:pt x="66163" y="1286845"/>
                      </a:cubicBezTo>
                      <a:cubicBezTo>
                        <a:pt x="31836" y="1258359"/>
                        <a:pt x="8497" y="1222836"/>
                        <a:pt x="1709" y="1178328"/>
                      </a:cubicBezTo>
                      <a:cubicBezTo>
                        <a:pt x="-5663" y="1129980"/>
                        <a:pt x="10360" y="1087085"/>
                        <a:pt x="58624" y="1059963"/>
                      </a:cubicBezTo>
                      <a:cubicBezTo>
                        <a:pt x="73979" y="1051340"/>
                        <a:pt x="90503" y="1045804"/>
                        <a:pt x="109113" y="1041131"/>
                      </a:cubicBezTo>
                      <a:cubicBezTo>
                        <a:pt x="97485" y="1031561"/>
                        <a:pt x="87054" y="1022409"/>
                        <a:pt x="77624" y="1012228"/>
                      </a:cubicBezTo>
                      <a:cubicBezTo>
                        <a:pt x="56566" y="989473"/>
                        <a:pt x="40097" y="963881"/>
                        <a:pt x="31585" y="933865"/>
                      </a:cubicBezTo>
                      <a:cubicBezTo>
                        <a:pt x="16035" y="879037"/>
                        <a:pt x="32698" y="832358"/>
                        <a:pt x="80238" y="798115"/>
                      </a:cubicBezTo>
                      <a:cubicBezTo>
                        <a:pt x="118182" y="770798"/>
                        <a:pt x="160409" y="755442"/>
                        <a:pt x="207421" y="752410"/>
                      </a:cubicBezTo>
                      <a:cubicBezTo>
                        <a:pt x="266673" y="748571"/>
                        <a:pt x="325647" y="751075"/>
                        <a:pt x="384676" y="755887"/>
                      </a:cubicBezTo>
                      <a:cubicBezTo>
                        <a:pt x="429073" y="759504"/>
                        <a:pt x="473498" y="764372"/>
                        <a:pt x="518201" y="761618"/>
                      </a:cubicBezTo>
                      <a:cubicBezTo>
                        <a:pt x="550164" y="759643"/>
                        <a:pt x="581125" y="753078"/>
                        <a:pt x="609916" y="738696"/>
                      </a:cubicBezTo>
                      <a:cubicBezTo>
                        <a:pt x="646302" y="720531"/>
                        <a:pt x="663354" y="685787"/>
                        <a:pt x="656872" y="645590"/>
                      </a:cubicBezTo>
                      <a:cubicBezTo>
                        <a:pt x="651921" y="614851"/>
                        <a:pt x="642240" y="585170"/>
                        <a:pt x="637400" y="554404"/>
                      </a:cubicBezTo>
                      <a:cubicBezTo>
                        <a:pt x="629722" y="494929"/>
                        <a:pt x="618540" y="411782"/>
                        <a:pt x="620459" y="324685"/>
                      </a:cubicBezTo>
                      <a:cubicBezTo>
                        <a:pt x="621293" y="229159"/>
                        <a:pt x="658319" y="150351"/>
                        <a:pt x="729421" y="87066"/>
                      </a:cubicBezTo>
                      <a:cubicBezTo>
                        <a:pt x="768394" y="52377"/>
                        <a:pt x="811094" y="23864"/>
                        <a:pt x="861082" y="7590"/>
                      </a:cubicBezTo>
                      <a:cubicBezTo>
                        <a:pt x="877439" y="2277"/>
                        <a:pt x="894186" y="-1923"/>
                        <a:pt x="911766" y="914"/>
                      </a:cubicBezTo>
                      <a:cubicBezTo>
                        <a:pt x="930961" y="4002"/>
                        <a:pt x="940585" y="14934"/>
                        <a:pt x="942004" y="34518"/>
                      </a:cubicBezTo>
                      <a:cubicBezTo>
                        <a:pt x="943701" y="58469"/>
                        <a:pt x="939389" y="81891"/>
                        <a:pt x="936190" y="105370"/>
                      </a:cubicBezTo>
                      <a:cubicBezTo>
                        <a:pt x="929570" y="153800"/>
                        <a:pt x="927845" y="202454"/>
                        <a:pt x="928986" y="251218"/>
                      </a:cubicBezTo>
                      <a:cubicBezTo>
                        <a:pt x="932574" y="402992"/>
                        <a:pt x="962311" y="549452"/>
                        <a:pt x="1018725" y="690460"/>
                      </a:cubicBezTo>
                      <a:cubicBezTo>
                        <a:pt x="1045236" y="756722"/>
                        <a:pt x="1081427" y="817504"/>
                        <a:pt x="1121651" y="876171"/>
                      </a:cubicBezTo>
                      <a:cubicBezTo>
                        <a:pt x="1158871" y="930472"/>
                        <a:pt x="1186745" y="989056"/>
                        <a:pt x="1199763" y="1054094"/>
                      </a:cubicBezTo>
                      <a:cubicBezTo>
                        <a:pt x="1208415" y="1097378"/>
                        <a:pt x="1212949" y="1140941"/>
                        <a:pt x="1210167" y="1185087"/>
                      </a:cubicBezTo>
                      <a:cubicBezTo>
                        <a:pt x="1208721" y="1208009"/>
                        <a:pt x="1208609" y="1208065"/>
                        <a:pt x="1228749" y="1218357"/>
                      </a:cubicBezTo>
                      <a:cubicBezTo>
                        <a:pt x="1268640" y="1238748"/>
                        <a:pt x="1308586" y="1259083"/>
                        <a:pt x="1348505" y="1279417"/>
                      </a:cubicBezTo>
                      <a:cubicBezTo>
                        <a:pt x="1351648" y="1284647"/>
                        <a:pt x="1347893" y="1288486"/>
                        <a:pt x="1345556" y="1292297"/>
                      </a:cubicBezTo>
                      <a:cubicBezTo>
                        <a:pt x="1316848" y="1338808"/>
                        <a:pt x="943423" y="1946959"/>
                        <a:pt x="933158" y="1965903"/>
                      </a:cubicBezTo>
                      <a:cubicBezTo>
                        <a:pt x="931072" y="1969770"/>
                        <a:pt x="929291" y="1974110"/>
                        <a:pt x="923811" y="1974221"/>
                      </a:cubicBezTo>
                      <a:close/>
                    </a:path>
                  </a:pathLst>
                </a:custGeom>
                <a:solidFill>
                  <a:srgbClr val="FBC094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18">
                  <a:extLst>
                    <a:ext uri="{FF2B5EF4-FFF2-40B4-BE49-F238E27FC236}">
                      <a16:creationId xmlns:a16="http://schemas.microsoft.com/office/drawing/2014/main" id="{5582020B-FEA8-4B70-AED8-05C7D3E5F778}"/>
                    </a:ext>
                  </a:extLst>
                </p:cNvPr>
                <p:cNvSpPr/>
                <p:nvPr/>
              </p:nvSpPr>
              <p:spPr>
                <a:xfrm>
                  <a:off x="4014003" y="2543975"/>
                  <a:ext cx="690651" cy="865729"/>
                </a:xfrm>
                <a:custGeom>
                  <a:avLst/>
                  <a:gdLst>
                    <a:gd name="connsiteX0" fmla="*/ 2317 w 690651"/>
                    <a:gd name="connsiteY0" fmla="*/ 662539 h 865729"/>
                    <a:gd name="connsiteX1" fmla="*/ 111195 w 690651"/>
                    <a:gd name="connsiteY1" fmla="*/ 689272 h 865729"/>
                    <a:gd name="connsiteX2" fmla="*/ 204023 w 690651"/>
                    <a:gd name="connsiteY2" fmla="*/ 699509 h 865729"/>
                    <a:gd name="connsiteX3" fmla="*/ 284138 w 690651"/>
                    <a:gd name="connsiteY3" fmla="*/ 698897 h 865729"/>
                    <a:gd name="connsiteX4" fmla="*/ 416412 w 690651"/>
                    <a:gd name="connsiteY4" fmla="*/ 677839 h 865729"/>
                    <a:gd name="connsiteX5" fmla="*/ 468542 w 690651"/>
                    <a:gd name="connsiteY5" fmla="*/ 636752 h 865729"/>
                    <a:gd name="connsiteX6" fmla="*/ 457971 w 690651"/>
                    <a:gd name="connsiteY6" fmla="*/ 536246 h 865729"/>
                    <a:gd name="connsiteX7" fmla="*/ 419833 w 690651"/>
                    <a:gd name="connsiteY7" fmla="*/ 520613 h 865729"/>
                    <a:gd name="connsiteX8" fmla="*/ 346005 w 690651"/>
                    <a:gd name="connsiteY8" fmla="*/ 521086 h 865729"/>
                    <a:gd name="connsiteX9" fmla="*/ 245388 w 690651"/>
                    <a:gd name="connsiteY9" fmla="*/ 520863 h 865729"/>
                    <a:gd name="connsiteX10" fmla="*/ 138457 w 690651"/>
                    <a:gd name="connsiteY10" fmla="*/ 502754 h 865729"/>
                    <a:gd name="connsiteX11" fmla="*/ 16392 w 690651"/>
                    <a:gd name="connsiteY11" fmla="*/ 453600 h 865729"/>
                    <a:gd name="connsiteX12" fmla="*/ 5349 w 690651"/>
                    <a:gd name="connsiteY12" fmla="*/ 446117 h 865729"/>
                    <a:gd name="connsiteX13" fmla="*/ 314 w 690651"/>
                    <a:gd name="connsiteY13" fmla="*/ 439941 h 865729"/>
                    <a:gd name="connsiteX14" fmla="*/ 8492 w 690651"/>
                    <a:gd name="connsiteY14" fmla="*/ 438578 h 865729"/>
                    <a:gd name="connsiteX15" fmla="*/ 66464 w 690651"/>
                    <a:gd name="connsiteY15" fmla="*/ 447897 h 865729"/>
                    <a:gd name="connsiteX16" fmla="*/ 241271 w 690651"/>
                    <a:gd name="connsiteY16" fmla="*/ 476355 h 865729"/>
                    <a:gd name="connsiteX17" fmla="*/ 366340 w 690651"/>
                    <a:gd name="connsiteY17" fmla="*/ 484672 h 865729"/>
                    <a:gd name="connsiteX18" fmla="*/ 505623 w 690651"/>
                    <a:gd name="connsiteY18" fmla="*/ 440915 h 865729"/>
                    <a:gd name="connsiteX19" fmla="*/ 530854 w 690651"/>
                    <a:gd name="connsiteY19" fmla="*/ 363637 h 865729"/>
                    <a:gd name="connsiteX20" fmla="*/ 429263 w 690651"/>
                    <a:gd name="connsiteY20" fmla="*/ 279600 h 865729"/>
                    <a:gd name="connsiteX21" fmla="*/ 343974 w 690651"/>
                    <a:gd name="connsiteY21" fmla="*/ 274426 h 865729"/>
                    <a:gd name="connsiteX22" fmla="*/ 113755 w 690651"/>
                    <a:gd name="connsiteY22" fmla="*/ 229639 h 865729"/>
                    <a:gd name="connsiteX23" fmla="*/ 84657 w 690651"/>
                    <a:gd name="connsiteY23" fmla="*/ 216120 h 865729"/>
                    <a:gd name="connsiteX24" fmla="*/ 18618 w 690651"/>
                    <a:gd name="connsiteY24" fmla="*/ 175478 h 865729"/>
                    <a:gd name="connsiteX25" fmla="*/ 70776 w 690651"/>
                    <a:gd name="connsiteY25" fmla="*/ 190472 h 865729"/>
                    <a:gd name="connsiteX26" fmla="*/ 236542 w 690651"/>
                    <a:gd name="connsiteY26" fmla="*/ 223797 h 865729"/>
                    <a:gd name="connsiteX27" fmla="*/ 326950 w 690651"/>
                    <a:gd name="connsiteY27" fmla="*/ 231809 h 865729"/>
                    <a:gd name="connsiteX28" fmla="*/ 386647 w 690651"/>
                    <a:gd name="connsiteY28" fmla="*/ 232977 h 865729"/>
                    <a:gd name="connsiteX29" fmla="*/ 481171 w 690651"/>
                    <a:gd name="connsiteY29" fmla="*/ 217538 h 865729"/>
                    <a:gd name="connsiteX30" fmla="*/ 546626 w 690651"/>
                    <a:gd name="connsiteY30" fmla="*/ 116560 h 865729"/>
                    <a:gd name="connsiteX31" fmla="*/ 523760 w 690651"/>
                    <a:gd name="connsiteY31" fmla="*/ 74639 h 865729"/>
                    <a:gd name="connsiteX32" fmla="*/ 446677 w 690651"/>
                    <a:gd name="connsiteY32" fmla="*/ 38698 h 865729"/>
                    <a:gd name="connsiteX33" fmla="*/ 354712 w 690651"/>
                    <a:gd name="connsiteY33" fmla="*/ 18030 h 865729"/>
                    <a:gd name="connsiteX34" fmla="*/ 278380 w 690651"/>
                    <a:gd name="connsiteY34" fmla="*/ 15053 h 865729"/>
                    <a:gd name="connsiteX35" fmla="*/ 256905 w 690651"/>
                    <a:gd name="connsiteY35" fmla="*/ 14608 h 865729"/>
                    <a:gd name="connsiteX36" fmla="*/ 292150 w 690651"/>
                    <a:gd name="connsiteY36" fmla="*/ 6457 h 865729"/>
                    <a:gd name="connsiteX37" fmla="*/ 361193 w 690651"/>
                    <a:gd name="connsiteY37" fmla="*/ 4 h 865729"/>
                    <a:gd name="connsiteX38" fmla="*/ 538031 w 690651"/>
                    <a:gd name="connsiteY38" fmla="*/ 49797 h 865729"/>
                    <a:gd name="connsiteX39" fmla="*/ 588075 w 690651"/>
                    <a:gd name="connsiteY39" fmla="*/ 171250 h 865729"/>
                    <a:gd name="connsiteX40" fmla="*/ 587741 w 690651"/>
                    <a:gd name="connsiteY40" fmla="*/ 173892 h 865729"/>
                    <a:gd name="connsiteX41" fmla="*/ 594334 w 690651"/>
                    <a:gd name="connsiteY41" fmla="*/ 237984 h 865729"/>
                    <a:gd name="connsiteX42" fmla="*/ 550020 w 690651"/>
                    <a:gd name="connsiteY42" fmla="*/ 487510 h 865729"/>
                    <a:gd name="connsiteX43" fmla="*/ 547238 w 690651"/>
                    <a:gd name="connsiteY43" fmla="*/ 513964 h 865729"/>
                    <a:gd name="connsiteX44" fmla="*/ 549547 w 690651"/>
                    <a:gd name="connsiteY44" fmla="*/ 664570 h 865729"/>
                    <a:gd name="connsiteX45" fmla="*/ 548351 w 690651"/>
                    <a:gd name="connsiteY45" fmla="*/ 674751 h 865729"/>
                    <a:gd name="connsiteX46" fmla="*/ 656423 w 690651"/>
                    <a:gd name="connsiteY46" fmla="*/ 817206 h 865729"/>
                    <a:gd name="connsiteX47" fmla="*/ 683712 w 690651"/>
                    <a:gd name="connsiteY47" fmla="*/ 834119 h 865729"/>
                    <a:gd name="connsiteX48" fmla="*/ 690444 w 690651"/>
                    <a:gd name="connsiteY48" fmla="*/ 843632 h 865729"/>
                    <a:gd name="connsiteX49" fmla="*/ 680012 w 690651"/>
                    <a:gd name="connsiteY49" fmla="*/ 848834 h 865729"/>
                    <a:gd name="connsiteX50" fmla="*/ 558310 w 690651"/>
                    <a:gd name="connsiteY50" fmla="*/ 811531 h 865729"/>
                    <a:gd name="connsiteX51" fmla="*/ 477833 w 690651"/>
                    <a:gd name="connsiteY51" fmla="*/ 698758 h 865729"/>
                    <a:gd name="connsiteX52" fmla="*/ 473827 w 690651"/>
                    <a:gd name="connsiteY52" fmla="*/ 693528 h 865729"/>
                    <a:gd name="connsiteX53" fmla="*/ 480698 w 690651"/>
                    <a:gd name="connsiteY53" fmla="*/ 711748 h 865729"/>
                    <a:gd name="connsiteX54" fmla="*/ 490518 w 690651"/>
                    <a:gd name="connsiteY54" fmla="*/ 772614 h 865729"/>
                    <a:gd name="connsiteX55" fmla="*/ 444953 w 690651"/>
                    <a:gd name="connsiteY55" fmla="*/ 827442 h 865729"/>
                    <a:gd name="connsiteX56" fmla="*/ 351624 w 690651"/>
                    <a:gd name="connsiteY56" fmla="*/ 856206 h 865729"/>
                    <a:gd name="connsiteX57" fmla="*/ 214204 w 690651"/>
                    <a:gd name="connsiteY57" fmla="*/ 864746 h 865729"/>
                    <a:gd name="connsiteX58" fmla="*/ 101570 w 690651"/>
                    <a:gd name="connsiteY58" fmla="*/ 843688 h 865729"/>
                    <a:gd name="connsiteX59" fmla="*/ 92975 w 690651"/>
                    <a:gd name="connsiteY59" fmla="*/ 838681 h 865729"/>
                    <a:gd name="connsiteX60" fmla="*/ 127802 w 690651"/>
                    <a:gd name="connsiteY60" fmla="*/ 838792 h 865729"/>
                    <a:gd name="connsiteX61" fmla="*/ 217737 w 690651"/>
                    <a:gd name="connsiteY61" fmla="*/ 838848 h 865729"/>
                    <a:gd name="connsiteX62" fmla="*/ 300996 w 690651"/>
                    <a:gd name="connsiteY62" fmla="*/ 831087 h 865729"/>
                    <a:gd name="connsiteX63" fmla="*/ 409318 w 690651"/>
                    <a:gd name="connsiteY63" fmla="*/ 803519 h 865729"/>
                    <a:gd name="connsiteX64" fmla="*/ 426788 w 690651"/>
                    <a:gd name="connsiteY64" fmla="*/ 791363 h 865729"/>
                    <a:gd name="connsiteX65" fmla="*/ 410959 w 690651"/>
                    <a:gd name="connsiteY65" fmla="*/ 723905 h 865729"/>
                    <a:gd name="connsiteX66" fmla="*/ 361583 w 690651"/>
                    <a:gd name="connsiteY66" fmla="*/ 719231 h 865729"/>
                    <a:gd name="connsiteX67" fmla="*/ 267503 w 690651"/>
                    <a:gd name="connsiteY67" fmla="*/ 726242 h 865729"/>
                    <a:gd name="connsiteX68" fmla="*/ 190086 w 690651"/>
                    <a:gd name="connsiteY68" fmla="*/ 725769 h 865729"/>
                    <a:gd name="connsiteX69" fmla="*/ 60762 w 690651"/>
                    <a:gd name="connsiteY69" fmla="*/ 694557 h 865729"/>
                    <a:gd name="connsiteX70" fmla="*/ 6128 w 690651"/>
                    <a:gd name="connsiteY70" fmla="*/ 666350 h 865729"/>
                    <a:gd name="connsiteX71" fmla="*/ 2317 w 690651"/>
                    <a:gd name="connsiteY71" fmla="*/ 662539 h 86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90651" h="865729">
                      <a:moveTo>
                        <a:pt x="2317" y="662539"/>
                      </a:moveTo>
                      <a:cubicBezTo>
                        <a:pt x="38118" y="674083"/>
                        <a:pt x="74337" y="683068"/>
                        <a:pt x="111195" y="689272"/>
                      </a:cubicBezTo>
                      <a:cubicBezTo>
                        <a:pt x="141934" y="694418"/>
                        <a:pt x="172867" y="697534"/>
                        <a:pt x="204023" y="699509"/>
                      </a:cubicBezTo>
                      <a:cubicBezTo>
                        <a:pt x="230839" y="701206"/>
                        <a:pt x="257517" y="700705"/>
                        <a:pt x="284138" y="698897"/>
                      </a:cubicBezTo>
                      <a:cubicBezTo>
                        <a:pt x="328813" y="695865"/>
                        <a:pt x="373795" y="694001"/>
                        <a:pt x="416412" y="677839"/>
                      </a:cubicBezTo>
                      <a:cubicBezTo>
                        <a:pt x="438026" y="669632"/>
                        <a:pt x="456859" y="657532"/>
                        <a:pt x="468542" y="636752"/>
                      </a:cubicBezTo>
                      <a:cubicBezTo>
                        <a:pt x="486067" y="605596"/>
                        <a:pt x="485066" y="559919"/>
                        <a:pt x="457971" y="536246"/>
                      </a:cubicBezTo>
                      <a:cubicBezTo>
                        <a:pt x="446955" y="526621"/>
                        <a:pt x="433881" y="522755"/>
                        <a:pt x="419833" y="520613"/>
                      </a:cubicBezTo>
                      <a:cubicBezTo>
                        <a:pt x="395187" y="516885"/>
                        <a:pt x="370540" y="520112"/>
                        <a:pt x="346005" y="521086"/>
                      </a:cubicBezTo>
                      <a:cubicBezTo>
                        <a:pt x="312429" y="522449"/>
                        <a:pt x="278964" y="523005"/>
                        <a:pt x="245388" y="520863"/>
                      </a:cubicBezTo>
                      <a:cubicBezTo>
                        <a:pt x="209058" y="518554"/>
                        <a:pt x="173507" y="512128"/>
                        <a:pt x="138457" y="502754"/>
                      </a:cubicBezTo>
                      <a:cubicBezTo>
                        <a:pt x="95812" y="491349"/>
                        <a:pt x="54670" y="475937"/>
                        <a:pt x="16392" y="453600"/>
                      </a:cubicBezTo>
                      <a:cubicBezTo>
                        <a:pt x="12554" y="451347"/>
                        <a:pt x="8826" y="448871"/>
                        <a:pt x="5349" y="446117"/>
                      </a:cubicBezTo>
                      <a:cubicBezTo>
                        <a:pt x="3235" y="444448"/>
                        <a:pt x="-1216" y="443419"/>
                        <a:pt x="314" y="439941"/>
                      </a:cubicBezTo>
                      <a:cubicBezTo>
                        <a:pt x="1621" y="436937"/>
                        <a:pt x="5738" y="438328"/>
                        <a:pt x="8492" y="438578"/>
                      </a:cubicBezTo>
                      <a:cubicBezTo>
                        <a:pt x="28048" y="440247"/>
                        <a:pt x="47187" y="444476"/>
                        <a:pt x="66464" y="447897"/>
                      </a:cubicBezTo>
                      <a:cubicBezTo>
                        <a:pt x="124603" y="458218"/>
                        <a:pt x="182854" y="467731"/>
                        <a:pt x="241271" y="476355"/>
                      </a:cubicBezTo>
                      <a:cubicBezTo>
                        <a:pt x="282803" y="482475"/>
                        <a:pt x="324418" y="487482"/>
                        <a:pt x="366340" y="484672"/>
                      </a:cubicBezTo>
                      <a:cubicBezTo>
                        <a:pt x="416078" y="481334"/>
                        <a:pt x="464202" y="470791"/>
                        <a:pt x="505623" y="440915"/>
                      </a:cubicBezTo>
                      <a:cubicBezTo>
                        <a:pt x="531883" y="421971"/>
                        <a:pt x="539839" y="395155"/>
                        <a:pt x="530854" y="363637"/>
                      </a:cubicBezTo>
                      <a:cubicBezTo>
                        <a:pt x="516222" y="312369"/>
                        <a:pt x="480893" y="286332"/>
                        <a:pt x="429263" y="279600"/>
                      </a:cubicBezTo>
                      <a:cubicBezTo>
                        <a:pt x="400945" y="275900"/>
                        <a:pt x="372460" y="275010"/>
                        <a:pt x="343974" y="274426"/>
                      </a:cubicBezTo>
                      <a:cubicBezTo>
                        <a:pt x="264610" y="272757"/>
                        <a:pt x="187193" y="261546"/>
                        <a:pt x="113755" y="229639"/>
                      </a:cubicBezTo>
                      <a:cubicBezTo>
                        <a:pt x="103935" y="225383"/>
                        <a:pt x="94143" y="221016"/>
                        <a:pt x="84657" y="216120"/>
                      </a:cubicBezTo>
                      <a:cubicBezTo>
                        <a:pt x="61680" y="204325"/>
                        <a:pt x="39231" y="191612"/>
                        <a:pt x="18618" y="175478"/>
                      </a:cubicBezTo>
                      <a:cubicBezTo>
                        <a:pt x="36004" y="180485"/>
                        <a:pt x="53334" y="185687"/>
                        <a:pt x="70776" y="190472"/>
                      </a:cubicBezTo>
                      <a:cubicBezTo>
                        <a:pt x="125243" y="205438"/>
                        <a:pt x="180545" y="216565"/>
                        <a:pt x="236542" y="223797"/>
                      </a:cubicBezTo>
                      <a:cubicBezTo>
                        <a:pt x="266530" y="227664"/>
                        <a:pt x="296684" y="230307"/>
                        <a:pt x="326950" y="231809"/>
                      </a:cubicBezTo>
                      <a:cubicBezTo>
                        <a:pt x="346867" y="232810"/>
                        <a:pt x="366785" y="233868"/>
                        <a:pt x="386647" y="232977"/>
                      </a:cubicBezTo>
                      <a:cubicBezTo>
                        <a:pt x="418665" y="231531"/>
                        <a:pt x="450405" y="228443"/>
                        <a:pt x="481171" y="217538"/>
                      </a:cubicBezTo>
                      <a:cubicBezTo>
                        <a:pt x="523093" y="202684"/>
                        <a:pt x="550326" y="152640"/>
                        <a:pt x="546626" y="116560"/>
                      </a:cubicBezTo>
                      <a:cubicBezTo>
                        <a:pt x="544874" y="99396"/>
                        <a:pt x="536779" y="85571"/>
                        <a:pt x="523760" y="74639"/>
                      </a:cubicBezTo>
                      <a:cubicBezTo>
                        <a:pt x="501311" y="55806"/>
                        <a:pt x="473827" y="47516"/>
                        <a:pt x="446677" y="38698"/>
                      </a:cubicBezTo>
                      <a:cubicBezTo>
                        <a:pt x="416662" y="28962"/>
                        <a:pt x="386174" y="21034"/>
                        <a:pt x="354712" y="18030"/>
                      </a:cubicBezTo>
                      <a:cubicBezTo>
                        <a:pt x="329370" y="15609"/>
                        <a:pt x="304000" y="12049"/>
                        <a:pt x="278380" y="15053"/>
                      </a:cubicBezTo>
                      <a:cubicBezTo>
                        <a:pt x="271370" y="15888"/>
                        <a:pt x="264165" y="15164"/>
                        <a:pt x="256905" y="14608"/>
                      </a:cubicBezTo>
                      <a:cubicBezTo>
                        <a:pt x="268338" y="10519"/>
                        <a:pt x="280272" y="8627"/>
                        <a:pt x="292150" y="6457"/>
                      </a:cubicBezTo>
                      <a:cubicBezTo>
                        <a:pt x="314988" y="2257"/>
                        <a:pt x="338160" y="-108"/>
                        <a:pt x="361193" y="4"/>
                      </a:cubicBezTo>
                      <a:cubicBezTo>
                        <a:pt x="424534" y="282"/>
                        <a:pt x="486012" y="9740"/>
                        <a:pt x="538031" y="49797"/>
                      </a:cubicBezTo>
                      <a:cubicBezTo>
                        <a:pt x="577615" y="80314"/>
                        <a:pt x="594807" y="121122"/>
                        <a:pt x="588075" y="171250"/>
                      </a:cubicBezTo>
                      <a:cubicBezTo>
                        <a:pt x="587964" y="172140"/>
                        <a:pt x="588019" y="173058"/>
                        <a:pt x="587741" y="173892"/>
                      </a:cubicBezTo>
                      <a:cubicBezTo>
                        <a:pt x="580481" y="196286"/>
                        <a:pt x="586990" y="216342"/>
                        <a:pt x="594334" y="237984"/>
                      </a:cubicBezTo>
                      <a:cubicBezTo>
                        <a:pt x="625184" y="328754"/>
                        <a:pt x="609912" y="412513"/>
                        <a:pt x="550020" y="487510"/>
                      </a:cubicBezTo>
                      <a:cubicBezTo>
                        <a:pt x="542704" y="496689"/>
                        <a:pt x="541341" y="502726"/>
                        <a:pt x="547238" y="513964"/>
                      </a:cubicBezTo>
                      <a:cubicBezTo>
                        <a:pt x="573220" y="563396"/>
                        <a:pt x="574055" y="613997"/>
                        <a:pt x="549547" y="664570"/>
                      </a:cubicBezTo>
                      <a:cubicBezTo>
                        <a:pt x="547906" y="667963"/>
                        <a:pt x="547211" y="670996"/>
                        <a:pt x="548351" y="674751"/>
                      </a:cubicBezTo>
                      <a:cubicBezTo>
                        <a:pt x="566850" y="735560"/>
                        <a:pt x="602957" y="782962"/>
                        <a:pt x="656423" y="817206"/>
                      </a:cubicBezTo>
                      <a:cubicBezTo>
                        <a:pt x="665436" y="822964"/>
                        <a:pt x="674783" y="828221"/>
                        <a:pt x="683712" y="834119"/>
                      </a:cubicBezTo>
                      <a:cubicBezTo>
                        <a:pt x="686995" y="836288"/>
                        <a:pt x="691696" y="838764"/>
                        <a:pt x="690444" y="843632"/>
                      </a:cubicBezTo>
                      <a:cubicBezTo>
                        <a:pt x="689220" y="848417"/>
                        <a:pt x="683990" y="848584"/>
                        <a:pt x="680012" y="848834"/>
                      </a:cubicBezTo>
                      <a:cubicBezTo>
                        <a:pt x="634809" y="851644"/>
                        <a:pt x="594195" y="838848"/>
                        <a:pt x="558310" y="811531"/>
                      </a:cubicBezTo>
                      <a:cubicBezTo>
                        <a:pt x="519894" y="782294"/>
                        <a:pt x="497472" y="741486"/>
                        <a:pt x="477833" y="698758"/>
                      </a:cubicBezTo>
                      <a:cubicBezTo>
                        <a:pt x="477026" y="696977"/>
                        <a:pt x="477138" y="694501"/>
                        <a:pt x="473827" y="693528"/>
                      </a:cubicBezTo>
                      <a:cubicBezTo>
                        <a:pt x="474773" y="700399"/>
                        <a:pt x="478417" y="705851"/>
                        <a:pt x="480698" y="711748"/>
                      </a:cubicBezTo>
                      <a:cubicBezTo>
                        <a:pt x="488265" y="731388"/>
                        <a:pt x="494079" y="751417"/>
                        <a:pt x="490518" y="772614"/>
                      </a:cubicBezTo>
                      <a:cubicBezTo>
                        <a:pt x="486039" y="799430"/>
                        <a:pt x="467401" y="815369"/>
                        <a:pt x="444953" y="827442"/>
                      </a:cubicBezTo>
                      <a:cubicBezTo>
                        <a:pt x="415772" y="843104"/>
                        <a:pt x="383726" y="849724"/>
                        <a:pt x="351624" y="856206"/>
                      </a:cubicBezTo>
                      <a:cubicBezTo>
                        <a:pt x="306170" y="865414"/>
                        <a:pt x="260215" y="867166"/>
                        <a:pt x="214204" y="864746"/>
                      </a:cubicBezTo>
                      <a:cubicBezTo>
                        <a:pt x="175899" y="862715"/>
                        <a:pt x="138206" y="855622"/>
                        <a:pt x="101570" y="843688"/>
                      </a:cubicBezTo>
                      <a:cubicBezTo>
                        <a:pt x="98816" y="842798"/>
                        <a:pt x="95840" y="842158"/>
                        <a:pt x="92975" y="838681"/>
                      </a:cubicBezTo>
                      <a:cubicBezTo>
                        <a:pt x="105187" y="838681"/>
                        <a:pt x="116536" y="838069"/>
                        <a:pt x="127802" y="838792"/>
                      </a:cubicBezTo>
                      <a:cubicBezTo>
                        <a:pt x="157790" y="840711"/>
                        <a:pt x="187722" y="840239"/>
                        <a:pt x="217737" y="838848"/>
                      </a:cubicBezTo>
                      <a:cubicBezTo>
                        <a:pt x="245638" y="837540"/>
                        <a:pt x="273428" y="835259"/>
                        <a:pt x="300996" y="831087"/>
                      </a:cubicBezTo>
                      <a:cubicBezTo>
                        <a:pt x="337993" y="825467"/>
                        <a:pt x="375158" y="820265"/>
                        <a:pt x="409318" y="803519"/>
                      </a:cubicBezTo>
                      <a:cubicBezTo>
                        <a:pt x="415744" y="800348"/>
                        <a:pt x="421641" y="796481"/>
                        <a:pt x="426788" y="791363"/>
                      </a:cubicBezTo>
                      <a:cubicBezTo>
                        <a:pt x="449765" y="768525"/>
                        <a:pt x="441809" y="733780"/>
                        <a:pt x="410959" y="723905"/>
                      </a:cubicBezTo>
                      <a:cubicBezTo>
                        <a:pt x="394936" y="718759"/>
                        <a:pt x="378273" y="718091"/>
                        <a:pt x="361583" y="719231"/>
                      </a:cubicBezTo>
                      <a:cubicBezTo>
                        <a:pt x="330204" y="721318"/>
                        <a:pt x="298882" y="724072"/>
                        <a:pt x="267503" y="726242"/>
                      </a:cubicBezTo>
                      <a:cubicBezTo>
                        <a:pt x="241605" y="728022"/>
                        <a:pt x="215818" y="727771"/>
                        <a:pt x="190086" y="725769"/>
                      </a:cubicBezTo>
                      <a:cubicBezTo>
                        <a:pt x="145355" y="722291"/>
                        <a:pt x="102099" y="712305"/>
                        <a:pt x="60762" y="694557"/>
                      </a:cubicBezTo>
                      <a:cubicBezTo>
                        <a:pt x="41874" y="686434"/>
                        <a:pt x="23597" y="677171"/>
                        <a:pt x="6128" y="666350"/>
                      </a:cubicBezTo>
                      <a:cubicBezTo>
                        <a:pt x="4765" y="665460"/>
                        <a:pt x="2650" y="665265"/>
                        <a:pt x="2317" y="662539"/>
                      </a:cubicBezTo>
                      <a:close/>
                    </a:path>
                  </a:pathLst>
                </a:custGeom>
                <a:solidFill>
                  <a:srgbClr val="EC9F6C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5" name="Rectangle 16">
                <a:extLst>
                  <a:ext uri="{FF2B5EF4-FFF2-40B4-BE49-F238E27FC236}">
                    <a16:creationId xmlns:a16="http://schemas.microsoft.com/office/drawing/2014/main" id="{ECF7D855-3B48-4631-8A93-C188625B7484}"/>
                  </a:ext>
                </a:extLst>
              </p:cNvPr>
              <p:cNvSpPr/>
              <p:nvPr/>
            </p:nvSpPr>
            <p:spPr>
              <a:xfrm>
                <a:off x="5103602" y="2963384"/>
                <a:ext cx="293754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Rectangle 14">
              <a:extLst>
                <a:ext uri="{FF2B5EF4-FFF2-40B4-BE49-F238E27FC236}">
                  <a16:creationId xmlns:a16="http://schemas.microsoft.com/office/drawing/2014/main" id="{58B6BDFF-218E-4929-A9BB-F408C23451DF}"/>
                </a:ext>
              </a:extLst>
            </p:cNvPr>
            <p:cNvSpPr/>
            <p:nvPr/>
          </p:nvSpPr>
          <p:spPr>
            <a:xfrm rot="10800000">
              <a:off x="7730551" y="4041267"/>
              <a:ext cx="1296000" cy="11428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B862E80D-EFD8-4029-A0AE-18945F68A817}"/>
              </a:ext>
            </a:extLst>
          </p:cNvPr>
          <p:cNvGrpSpPr/>
          <p:nvPr/>
        </p:nvGrpSpPr>
        <p:grpSpPr>
          <a:xfrm>
            <a:off x="7036501" y="1465502"/>
            <a:ext cx="2045432" cy="5170413"/>
            <a:chOff x="10070321" y="1591096"/>
            <a:chExt cx="1861761" cy="4706132"/>
          </a:xfrm>
        </p:grpSpPr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BC946DC1-214F-49A1-83D6-C663763D5521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3E75D743-BB64-49B4-9F6B-23B321F9EB7A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45E9EA96-0329-44E9-9BAB-734CBA43353F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03B34575-F649-4CED-9FE7-759B74BE44B4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9481C5DC-5F94-418D-B388-EAD76D6340BB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F507CA6F-5D66-4575-98BF-B1AB5911AFA7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F8D0F47A-C80B-458D-B192-9BBB456542CF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9903DF44-EA4C-4762-8D0E-C1CAC4597A9D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870980A7-8C9F-4AFF-9C1D-051CD8DD1082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D33DFF48-21F4-4A1B-AEFF-E11EC81AF153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99" name="Group 108">
            <a:extLst>
              <a:ext uri="{FF2B5EF4-FFF2-40B4-BE49-F238E27FC236}">
                <a16:creationId xmlns:a16="http://schemas.microsoft.com/office/drawing/2014/main" id="{860E886D-3F64-4170-9F5E-9F0A59F32B32}"/>
              </a:ext>
            </a:extLst>
          </p:cNvPr>
          <p:cNvGrpSpPr/>
          <p:nvPr/>
        </p:nvGrpSpPr>
        <p:grpSpPr>
          <a:xfrm>
            <a:off x="3030096" y="1053639"/>
            <a:ext cx="3710082" cy="2848329"/>
            <a:chOff x="2080049" y="3221897"/>
            <a:chExt cx="3180918" cy="2442077"/>
          </a:xfrm>
        </p:grpSpPr>
        <p:sp>
          <p:nvSpPr>
            <p:cNvPr id="100" name="Freeform: Shape 109">
              <a:extLst>
                <a:ext uri="{FF2B5EF4-FFF2-40B4-BE49-F238E27FC236}">
                  <a16:creationId xmlns:a16="http://schemas.microsoft.com/office/drawing/2014/main" id="{E0740D0F-F7FD-44B2-95C3-F7F461077476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2B7C451-4C9F-4C87-A72D-5DFDDD755419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11">
              <a:extLst>
                <a:ext uri="{FF2B5EF4-FFF2-40B4-BE49-F238E27FC236}">
                  <a16:creationId xmlns:a16="http://schemas.microsoft.com/office/drawing/2014/main" id="{044CBC4E-E973-4BC4-89FC-53D77130EEB4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12">
              <a:extLst>
                <a:ext uri="{FF2B5EF4-FFF2-40B4-BE49-F238E27FC236}">
                  <a16:creationId xmlns:a16="http://schemas.microsoft.com/office/drawing/2014/main" id="{FC3F9874-11CC-459B-AC57-5DED8D5B32E2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6CECF1B6-D2B0-4EBE-B62A-DB84FC9C4B2F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2DF7AD46-4BA2-4F66-A53E-7D32DB5CCD64}"/>
              </a:ext>
            </a:extLst>
          </p:cNvPr>
          <p:cNvGrpSpPr/>
          <p:nvPr/>
        </p:nvGrpSpPr>
        <p:grpSpPr>
          <a:xfrm>
            <a:off x="6096000" y="2398829"/>
            <a:ext cx="5417838" cy="2976735"/>
            <a:chOff x="-548507" y="477868"/>
            <a:chExt cx="11570449" cy="6357177"/>
          </a:xfrm>
        </p:grpSpPr>
        <p:sp>
          <p:nvSpPr>
            <p:cNvPr id="4" name="Freeform: Shape 15">
              <a:extLst>
                <a:ext uri="{FF2B5EF4-FFF2-40B4-BE49-F238E27FC236}">
                  <a16:creationId xmlns:a16="http://schemas.microsoft.com/office/drawing/2014/main" id="{C6EB9951-EFA4-44CB-88E9-49DC7624A0F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0">
              <a:extLst>
                <a:ext uri="{FF2B5EF4-FFF2-40B4-BE49-F238E27FC236}">
                  <a16:creationId xmlns:a16="http://schemas.microsoft.com/office/drawing/2014/main" id="{78356D3B-18A4-4C48-89EE-34B645075D9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21">
              <a:extLst>
                <a:ext uri="{FF2B5EF4-FFF2-40B4-BE49-F238E27FC236}">
                  <a16:creationId xmlns:a16="http://schemas.microsoft.com/office/drawing/2014/main" id="{43D03A6C-D5C0-4153-B69F-3B1AC7FDFE6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94F801F1-A496-4125-A1CB-A2B8B5FA575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00FC26AB-1EC2-4B97-8EE9-F005C91CBF3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9C42060E-BE02-4374-8B74-25A8BA541B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37">
                <a:extLst>
                  <a:ext uri="{FF2B5EF4-FFF2-40B4-BE49-F238E27FC236}">
                    <a16:creationId xmlns:a16="http://schemas.microsoft.com/office/drawing/2014/main" id="{A3F5A0C2-77A4-4CF3-8CDD-E0216CED1B3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8">
                <a:extLst>
                  <a:ext uri="{FF2B5EF4-FFF2-40B4-BE49-F238E27FC236}">
                    <a16:creationId xmlns:a16="http://schemas.microsoft.com/office/drawing/2014/main" id="{62B24140-6EE4-4DE5-AA2C-8BABF035C36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3">
              <a:extLst>
                <a:ext uri="{FF2B5EF4-FFF2-40B4-BE49-F238E27FC236}">
                  <a16:creationId xmlns:a16="http://schemas.microsoft.com/office/drawing/2014/main" id="{7E2C2BD5-7DC2-412C-BE28-85DC9532101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35">
                <a:extLst>
                  <a:ext uri="{FF2B5EF4-FFF2-40B4-BE49-F238E27FC236}">
                    <a16:creationId xmlns:a16="http://schemas.microsoft.com/office/drawing/2014/main" id="{4676240B-AEA7-42CC-8D52-2DCF8183703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36">
                <a:extLst>
                  <a:ext uri="{FF2B5EF4-FFF2-40B4-BE49-F238E27FC236}">
                    <a16:creationId xmlns:a16="http://schemas.microsoft.com/office/drawing/2014/main" id="{2DBE46D6-D4E9-49B6-8790-B745639BEFF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6620E8D4-D922-4285-B60C-44F554AD864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33C69FF-1242-4C40-A6B4-7282181734AB}"/>
              </a:ext>
            </a:extLst>
          </p:cNvPr>
          <p:cNvGrpSpPr/>
          <p:nvPr/>
        </p:nvGrpSpPr>
        <p:grpSpPr>
          <a:xfrm>
            <a:off x="2288204" y="1719763"/>
            <a:ext cx="2155987" cy="4302972"/>
            <a:chOff x="3562232" y="2208816"/>
            <a:chExt cx="1576880" cy="314717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D5755057-0EDD-415D-8BC8-F1BE28418827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7BF737A1-2626-422E-BEBF-F11911ED6E3B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57A4C533-B878-41FF-A9BC-F4C676677794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84524B59-45C6-4155-9A99-E2D25B40B80D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E4809FA0-8C1B-44C6-AF6B-88E153E448A5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58A5541A-BC46-47F1-9866-4DD443E42348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49045804-FF96-42C2-B3CD-6B62B596F5E1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9D13DDBB-2A05-467D-BDD6-D58D1A3AC049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D5CC4970-8C3D-4CE5-8F66-2BA530EA337D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E62D6FB5-5C72-4EBF-BCAF-FB36C69C0AA4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134A04A4-88B3-4125-A015-C4FC57DDB77A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66BA5443-7C0A-4240-9CD7-20022D3A5A05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16">
              <a:extLst>
                <a:ext uri="{FF2B5EF4-FFF2-40B4-BE49-F238E27FC236}">
                  <a16:creationId xmlns:a16="http://schemas.microsoft.com/office/drawing/2014/main" id="{841D5D63-7436-4138-88A8-2A3C4DBAD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17">
              <a:extLst>
                <a:ext uri="{FF2B5EF4-FFF2-40B4-BE49-F238E27FC236}">
                  <a16:creationId xmlns:a16="http://schemas.microsoft.com/office/drawing/2014/main" id="{0EA4D8D8-C8A5-4EFC-8744-BB373A2A0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218">
              <a:extLst>
                <a:ext uri="{FF2B5EF4-FFF2-40B4-BE49-F238E27FC236}">
                  <a16:creationId xmlns:a16="http://schemas.microsoft.com/office/drawing/2014/main" id="{816555EF-6D83-4A1A-8DFF-D1BE40975E8E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219">
              <a:extLst>
                <a:ext uri="{FF2B5EF4-FFF2-40B4-BE49-F238E27FC236}">
                  <a16:creationId xmlns:a16="http://schemas.microsoft.com/office/drawing/2014/main" id="{BA4C0AE8-89F5-481E-A619-4F5F41BC55A9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EDB757A9-F8AC-480E-9C7B-5DB5353511F1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601E5A9-501A-4EFB-8295-8878974738D6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ABA2A1-456A-4FE5-8CBD-608815154C9F}"/>
              </a:ext>
            </a:extLst>
          </p:cNvPr>
          <p:cNvSpPr txBox="1"/>
          <p:nvPr/>
        </p:nvSpPr>
        <p:spPr>
          <a:xfrm>
            <a:off x="9556787" y="247620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BB2F599-86BA-406E-9951-E1232E99DAA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495320B0-DF72-466C-B32C-DAA1268AB49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49A1141A-FAE9-4B4C-B96F-97C81E511A2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3586126-7D6D-4D39-84C9-7E52BBFCE37F}"/>
              </a:ext>
            </a:extLst>
          </p:cNvPr>
          <p:cNvSpPr txBox="1">
            <a:spLocks/>
          </p:cNvSpPr>
          <p:nvPr/>
        </p:nvSpPr>
        <p:spPr>
          <a:xfrm>
            <a:off x="1010427" y="1683979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accent4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33E9CEE8-CBD9-4F17-ABA1-C5B0FD1A2AA6}"/>
              </a:ext>
            </a:extLst>
          </p:cNvPr>
          <p:cNvGrpSpPr/>
          <p:nvPr/>
        </p:nvGrpSpPr>
        <p:grpSpPr>
          <a:xfrm>
            <a:off x="1010427" y="4515894"/>
            <a:ext cx="1681200" cy="1144302"/>
            <a:chOff x="1010427" y="4515894"/>
            <a:chExt cx="1681200" cy="1144302"/>
          </a:xfrm>
        </p:grpSpPr>
        <p:sp>
          <p:nvSpPr>
            <p:cNvPr id="37" name="Text Placeholder 4">
              <a:extLst>
                <a:ext uri="{FF2B5EF4-FFF2-40B4-BE49-F238E27FC236}">
                  <a16:creationId xmlns:a16="http://schemas.microsoft.com/office/drawing/2014/main" id="{C05B8A4A-1856-46D0-B04F-B5ADEF3606A8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accent4"/>
                  </a:solidFill>
                </a:rPr>
                <a:t>Director</a:t>
              </a:r>
            </a:p>
          </p:txBody>
        </p:sp>
        <p:sp>
          <p:nvSpPr>
            <p:cNvPr id="38" name="Text Placeholder 5">
              <a:extLst>
                <a:ext uri="{FF2B5EF4-FFF2-40B4-BE49-F238E27FC236}">
                  <a16:creationId xmlns:a16="http://schemas.microsoft.com/office/drawing/2014/main" id="{D31FE54D-178A-456E-A1BE-AD0D4BE5C9D7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1B32C12-499D-49BE-B908-5E62FE5DBA1C}"/>
              </a:ext>
            </a:extLst>
          </p:cNvPr>
          <p:cNvSpPr txBox="1">
            <a:spLocks/>
          </p:cNvSpPr>
          <p:nvPr/>
        </p:nvSpPr>
        <p:spPr>
          <a:xfrm>
            <a:off x="3891013" y="1683979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accent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40" name="그룹 5">
            <a:extLst>
              <a:ext uri="{FF2B5EF4-FFF2-40B4-BE49-F238E27FC236}">
                <a16:creationId xmlns:a16="http://schemas.microsoft.com/office/drawing/2014/main" id="{1BAAF7C2-5740-4FE9-A2C1-5A0B85B7359E}"/>
              </a:ext>
            </a:extLst>
          </p:cNvPr>
          <p:cNvGrpSpPr/>
          <p:nvPr/>
        </p:nvGrpSpPr>
        <p:grpSpPr>
          <a:xfrm>
            <a:off x="3856178" y="4515894"/>
            <a:ext cx="1681200" cy="1144302"/>
            <a:chOff x="3856178" y="4515894"/>
            <a:chExt cx="1681200" cy="1144302"/>
          </a:xfrm>
        </p:grpSpPr>
        <p:sp>
          <p:nvSpPr>
            <p:cNvPr id="41" name="Text Placeholder 7">
              <a:extLst>
                <a:ext uri="{FF2B5EF4-FFF2-40B4-BE49-F238E27FC236}">
                  <a16:creationId xmlns:a16="http://schemas.microsoft.com/office/drawing/2014/main" id="{E8F6FDF4-570E-47E3-90CB-2B4EF6DB8540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accent1"/>
                  </a:solidFill>
                </a:rPr>
                <a:t>Developer</a:t>
              </a:r>
            </a:p>
          </p:txBody>
        </p:sp>
        <p:sp>
          <p:nvSpPr>
            <p:cNvPr id="42" name="Text Placeholder 8">
              <a:extLst>
                <a:ext uri="{FF2B5EF4-FFF2-40B4-BE49-F238E27FC236}">
                  <a16:creationId xmlns:a16="http://schemas.microsoft.com/office/drawing/2014/main" id="{7A010E75-AA11-4A62-80F7-D9F72A1C1F2D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ADC9797-8DFF-41ED-B64D-048BF643DBF0}"/>
              </a:ext>
            </a:extLst>
          </p:cNvPr>
          <p:cNvSpPr txBox="1">
            <a:spLocks/>
          </p:cNvSpPr>
          <p:nvPr/>
        </p:nvSpPr>
        <p:spPr>
          <a:xfrm>
            <a:off x="6771600" y="1683979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>
                <a:cs typeface="Arial" pitchFamily="34" charset="0"/>
              </a:rPr>
              <a:t>Name Here</a:t>
            </a:r>
            <a:endParaRPr lang="en-US" altLang="ko-KR" sz="1800" dirty="0">
              <a:cs typeface="Arial" pitchFamily="34" charset="0"/>
            </a:endParaRPr>
          </a:p>
        </p:txBody>
      </p:sp>
      <p:grpSp>
        <p:nvGrpSpPr>
          <p:cNvPr id="44" name="그룹 4">
            <a:extLst>
              <a:ext uri="{FF2B5EF4-FFF2-40B4-BE49-F238E27FC236}">
                <a16:creationId xmlns:a16="http://schemas.microsoft.com/office/drawing/2014/main" id="{32CA3A93-3AE6-4AD2-9CBD-1A7F347EE880}"/>
              </a:ext>
            </a:extLst>
          </p:cNvPr>
          <p:cNvGrpSpPr/>
          <p:nvPr/>
        </p:nvGrpSpPr>
        <p:grpSpPr>
          <a:xfrm>
            <a:off x="6701929" y="4515894"/>
            <a:ext cx="1681200" cy="1144302"/>
            <a:chOff x="6701929" y="4515894"/>
            <a:chExt cx="1681200" cy="1144302"/>
          </a:xfrm>
        </p:grpSpPr>
        <p:sp>
          <p:nvSpPr>
            <p:cNvPr id="45" name="Text Placeholder 12">
              <a:extLst>
                <a:ext uri="{FF2B5EF4-FFF2-40B4-BE49-F238E27FC236}">
                  <a16:creationId xmlns:a16="http://schemas.microsoft.com/office/drawing/2014/main" id="{9480DC4F-91B9-48EA-89EF-C5897BD3A99F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Programmer</a:t>
              </a:r>
              <a:endParaRPr lang="en-US" altLang="ko-KR" dirty="0">
                <a:cs typeface="Arial" pitchFamily="34" charset="0"/>
              </a:endParaRPr>
            </a:p>
          </p:txBody>
        </p:sp>
        <p:sp>
          <p:nvSpPr>
            <p:cNvPr id="46" name="Text Placeholder 14">
              <a:extLst>
                <a:ext uri="{FF2B5EF4-FFF2-40B4-BE49-F238E27FC236}">
                  <a16:creationId xmlns:a16="http://schemas.microsoft.com/office/drawing/2014/main" id="{020946F7-F50D-4A4F-8A98-213982E51FFE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7" name="Group 15">
            <a:extLst>
              <a:ext uri="{FF2B5EF4-FFF2-40B4-BE49-F238E27FC236}">
                <a16:creationId xmlns:a16="http://schemas.microsoft.com/office/drawing/2014/main" id="{B0DA09D8-AA7B-4E26-B8C1-DCCE232BE94F}"/>
              </a:ext>
            </a:extLst>
          </p:cNvPr>
          <p:cNvGrpSpPr/>
          <p:nvPr/>
        </p:nvGrpSpPr>
        <p:grpSpPr>
          <a:xfrm>
            <a:off x="1313877" y="5751109"/>
            <a:ext cx="1074300" cy="309125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97D94379-F747-4B7B-9CB4-2C13AC876E1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39">
              <a:extLst>
                <a:ext uri="{FF2B5EF4-FFF2-40B4-BE49-F238E27FC236}">
                  <a16:creationId xmlns:a16="http://schemas.microsoft.com/office/drawing/2014/main" id="{8624A243-8A7D-4412-8A78-2659F085F4A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160AEE7D-E1D3-4F7C-B7B8-DEDA535A15C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29">
            <a:extLst>
              <a:ext uri="{FF2B5EF4-FFF2-40B4-BE49-F238E27FC236}">
                <a16:creationId xmlns:a16="http://schemas.microsoft.com/office/drawing/2014/main" id="{7D6A21E9-4C16-488E-91ED-106555941B46}"/>
              </a:ext>
            </a:extLst>
          </p:cNvPr>
          <p:cNvGrpSpPr/>
          <p:nvPr/>
        </p:nvGrpSpPr>
        <p:grpSpPr>
          <a:xfrm>
            <a:off x="4159628" y="5751109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B49714BA-30D2-47E9-9B70-B53EAB1BF5F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39">
              <a:extLst>
                <a:ext uri="{FF2B5EF4-FFF2-40B4-BE49-F238E27FC236}">
                  <a16:creationId xmlns:a16="http://schemas.microsoft.com/office/drawing/2014/main" id="{09D7B650-34AA-4054-B76D-BF3ACAD500B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88B95D38-CD4C-4D43-A40D-6C3A75A78D2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36">
            <a:extLst>
              <a:ext uri="{FF2B5EF4-FFF2-40B4-BE49-F238E27FC236}">
                <a16:creationId xmlns:a16="http://schemas.microsoft.com/office/drawing/2014/main" id="{7938FD63-4921-4868-8956-E83A612AD703}"/>
              </a:ext>
            </a:extLst>
          </p:cNvPr>
          <p:cNvGrpSpPr/>
          <p:nvPr/>
        </p:nvGrpSpPr>
        <p:grpSpPr>
          <a:xfrm>
            <a:off x="7005379" y="5751109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CE7F8D51-CC76-445D-AB88-2CAC9698CAB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7" name="Rounded Rectangle 39">
              <a:extLst>
                <a:ext uri="{FF2B5EF4-FFF2-40B4-BE49-F238E27FC236}">
                  <a16:creationId xmlns:a16="http://schemas.microsoft.com/office/drawing/2014/main" id="{9E969BE7-EC10-4E6C-9307-31943AB6B06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id="{569F6CCD-A2F6-4F41-B682-48C2347BF29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B1C6DDC9-B398-4EFB-B095-0450DB130851}"/>
              </a:ext>
            </a:extLst>
          </p:cNvPr>
          <p:cNvGrpSpPr/>
          <p:nvPr/>
        </p:nvGrpSpPr>
        <p:grpSpPr>
          <a:xfrm>
            <a:off x="4552949" y="2033407"/>
            <a:ext cx="5357257" cy="4852524"/>
            <a:chOff x="2197972" y="1937479"/>
            <a:chExt cx="5474490" cy="4958712"/>
          </a:xfrm>
        </p:grpSpPr>
        <p:sp>
          <p:nvSpPr>
            <p:cNvPr id="4" name="Freeform: Shape 20">
              <a:extLst>
                <a:ext uri="{FF2B5EF4-FFF2-40B4-BE49-F238E27FC236}">
                  <a16:creationId xmlns:a16="http://schemas.microsoft.com/office/drawing/2014/main" id="{EFDFE981-48A1-4018-83C0-9E49A4ACD8B7}"/>
                </a:ext>
              </a:extLst>
            </p:cNvPr>
            <p:cNvSpPr/>
            <p:nvPr/>
          </p:nvSpPr>
          <p:spPr>
            <a:xfrm>
              <a:off x="3517530" y="1945225"/>
              <a:ext cx="2892291" cy="2101103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CA666106-CFEC-4017-B664-572817399014}"/>
                </a:ext>
              </a:extLst>
            </p:cNvPr>
            <p:cNvSpPr/>
            <p:nvPr/>
          </p:nvSpPr>
          <p:spPr>
            <a:xfrm>
              <a:off x="2197972" y="3226710"/>
              <a:ext cx="2333722" cy="365809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C579B3FF-E617-4106-8123-F4C189210903}"/>
                </a:ext>
              </a:extLst>
            </p:cNvPr>
            <p:cNvSpPr/>
            <p:nvPr/>
          </p:nvSpPr>
          <p:spPr>
            <a:xfrm>
              <a:off x="5368635" y="3276678"/>
              <a:ext cx="2303827" cy="3590130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18991B37-99DC-4A24-9761-E4BDB1876B68}"/>
                </a:ext>
              </a:extLst>
            </p:cNvPr>
            <p:cNvSpPr/>
            <p:nvPr/>
          </p:nvSpPr>
          <p:spPr>
            <a:xfrm>
              <a:off x="3296416" y="3059452"/>
              <a:ext cx="539685" cy="503006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22B1A64C-6596-42A9-9247-D634FC9A9CCE}"/>
                </a:ext>
              </a:extLst>
            </p:cNvPr>
            <p:cNvSpPr/>
            <p:nvPr/>
          </p:nvSpPr>
          <p:spPr>
            <a:xfrm>
              <a:off x="6090696" y="3171358"/>
              <a:ext cx="466330" cy="440131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5C56B035-41E2-45E8-978F-9999562BB2F0}"/>
                </a:ext>
              </a:extLst>
            </p:cNvPr>
            <p:cNvSpPr/>
            <p:nvPr/>
          </p:nvSpPr>
          <p:spPr>
            <a:xfrm>
              <a:off x="4611570" y="2120230"/>
              <a:ext cx="5240" cy="5240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ED5FA8C7-8F31-4139-94F9-F4138044D0F9}"/>
                </a:ext>
              </a:extLst>
            </p:cNvPr>
            <p:cNvSpPr/>
            <p:nvPr/>
          </p:nvSpPr>
          <p:spPr>
            <a:xfrm>
              <a:off x="4488903" y="3457246"/>
              <a:ext cx="895981" cy="586841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CC9B2021-7B42-4F9A-B5FD-DD7686EB9E3D}"/>
                </a:ext>
              </a:extLst>
            </p:cNvPr>
            <p:cNvSpPr/>
            <p:nvPr/>
          </p:nvSpPr>
          <p:spPr>
            <a:xfrm>
              <a:off x="5419001" y="2579746"/>
              <a:ext cx="303899" cy="356297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8876A617-784A-4449-9C3B-A24A5454360C}"/>
                </a:ext>
              </a:extLst>
            </p:cNvPr>
            <p:cNvSpPr/>
            <p:nvPr/>
          </p:nvSpPr>
          <p:spPr>
            <a:xfrm>
              <a:off x="4117469" y="2594419"/>
              <a:ext cx="78595" cy="220066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A264FB0A-60E9-441A-84DF-F34A30E561E5}"/>
                </a:ext>
              </a:extLst>
            </p:cNvPr>
            <p:cNvSpPr/>
            <p:nvPr/>
          </p:nvSpPr>
          <p:spPr>
            <a:xfrm>
              <a:off x="4155058" y="2142712"/>
              <a:ext cx="1514262" cy="639239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0">
              <a:extLst>
                <a:ext uri="{FF2B5EF4-FFF2-40B4-BE49-F238E27FC236}">
                  <a16:creationId xmlns:a16="http://schemas.microsoft.com/office/drawing/2014/main" id="{83E8E7F1-88CC-4C63-9603-A87A25673F90}"/>
                </a:ext>
              </a:extLst>
            </p:cNvPr>
            <p:cNvSpPr/>
            <p:nvPr/>
          </p:nvSpPr>
          <p:spPr>
            <a:xfrm>
              <a:off x="4213881" y="2262748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1">
              <a:extLst>
                <a:ext uri="{FF2B5EF4-FFF2-40B4-BE49-F238E27FC236}">
                  <a16:creationId xmlns:a16="http://schemas.microsoft.com/office/drawing/2014/main" id="{331281B7-E7F4-40F2-8146-A4EDE5E405A1}"/>
                </a:ext>
              </a:extLst>
            </p:cNvPr>
            <p:cNvSpPr/>
            <p:nvPr/>
          </p:nvSpPr>
          <p:spPr>
            <a:xfrm>
              <a:off x="5241377" y="2216114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">
              <a:extLst>
                <a:ext uri="{FF2B5EF4-FFF2-40B4-BE49-F238E27FC236}">
                  <a16:creationId xmlns:a16="http://schemas.microsoft.com/office/drawing/2014/main" id="{E21C3C3D-BFAB-475B-891C-693FD449C936}"/>
                </a:ext>
              </a:extLst>
            </p:cNvPr>
            <p:cNvSpPr/>
            <p:nvPr/>
          </p:nvSpPr>
          <p:spPr>
            <a:xfrm>
              <a:off x="4368643" y="3764956"/>
              <a:ext cx="1513702" cy="3118218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3">
              <a:extLst>
                <a:ext uri="{FF2B5EF4-FFF2-40B4-BE49-F238E27FC236}">
                  <a16:creationId xmlns:a16="http://schemas.microsoft.com/office/drawing/2014/main" id="{4EFD2EB4-45A4-40CC-9F93-C688FD2EBCE0}"/>
                </a:ext>
              </a:extLst>
            </p:cNvPr>
            <p:cNvSpPr/>
            <p:nvPr/>
          </p:nvSpPr>
          <p:spPr>
            <a:xfrm>
              <a:off x="4801956" y="4049861"/>
              <a:ext cx="616115" cy="2846330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">
              <a:extLst>
                <a:ext uri="{FF2B5EF4-FFF2-40B4-BE49-F238E27FC236}">
                  <a16:creationId xmlns:a16="http://schemas.microsoft.com/office/drawing/2014/main" id="{857E7B42-46F1-44A8-8B6F-5698D30667BB}"/>
                </a:ext>
              </a:extLst>
            </p:cNvPr>
            <p:cNvSpPr/>
            <p:nvPr/>
          </p:nvSpPr>
          <p:spPr>
            <a:xfrm>
              <a:off x="4590789" y="1937479"/>
              <a:ext cx="818792" cy="263183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24">
              <a:extLst>
                <a:ext uri="{FF2B5EF4-FFF2-40B4-BE49-F238E27FC236}">
                  <a16:creationId xmlns:a16="http://schemas.microsoft.com/office/drawing/2014/main" id="{7FC74A72-3DB5-45E5-A89B-61F3E0F563A4}"/>
                </a:ext>
              </a:extLst>
            </p:cNvPr>
            <p:cNvSpPr/>
            <p:nvPr/>
          </p:nvSpPr>
          <p:spPr>
            <a:xfrm>
              <a:off x="4101477" y="2612266"/>
              <a:ext cx="294726" cy="285062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241EB07-AAE2-4749-AAC2-00B75122D816}"/>
              </a:ext>
            </a:extLst>
          </p:cNvPr>
          <p:cNvSpPr txBox="1"/>
          <p:nvPr/>
        </p:nvSpPr>
        <p:spPr>
          <a:xfrm>
            <a:off x="9077675" y="1681036"/>
            <a:ext cx="24994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B97290-32F3-4221-9A25-5A4480BBC4E3}"/>
              </a:ext>
            </a:extLst>
          </p:cNvPr>
          <p:cNvSpPr txBox="1"/>
          <p:nvPr/>
        </p:nvSpPr>
        <p:spPr>
          <a:xfrm>
            <a:off x="9910207" y="3377509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grpSp>
        <p:nvGrpSpPr>
          <p:cNvPr id="22" name="Group 38">
            <a:extLst>
              <a:ext uri="{FF2B5EF4-FFF2-40B4-BE49-F238E27FC236}">
                <a16:creationId xmlns:a16="http://schemas.microsoft.com/office/drawing/2014/main" id="{FF2A87DC-64D5-4EA4-8817-78EF1373313E}"/>
              </a:ext>
            </a:extLst>
          </p:cNvPr>
          <p:cNvGrpSpPr/>
          <p:nvPr/>
        </p:nvGrpSpPr>
        <p:grpSpPr>
          <a:xfrm>
            <a:off x="1306871" y="1768065"/>
            <a:ext cx="3246079" cy="912984"/>
            <a:chOff x="827584" y="4922584"/>
            <a:chExt cx="1830680" cy="9129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4F9162-17F0-43FB-AC2F-BAC3086886D1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2565E9-2BAC-4FF8-B147-13F9A61CB496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1">
            <a:extLst>
              <a:ext uri="{FF2B5EF4-FFF2-40B4-BE49-F238E27FC236}">
                <a16:creationId xmlns:a16="http://schemas.microsoft.com/office/drawing/2014/main" id="{C8B774F0-3BAB-447B-A864-C173116D0957}"/>
              </a:ext>
            </a:extLst>
          </p:cNvPr>
          <p:cNvGrpSpPr/>
          <p:nvPr/>
        </p:nvGrpSpPr>
        <p:grpSpPr>
          <a:xfrm>
            <a:off x="1306871" y="2992559"/>
            <a:ext cx="3246079" cy="912984"/>
            <a:chOff x="827584" y="4922584"/>
            <a:chExt cx="1830680" cy="9129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16375C-6E9C-45A9-84FB-2A658D42F581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1410A8-9298-4716-B8EC-403916737146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44">
            <a:extLst>
              <a:ext uri="{FF2B5EF4-FFF2-40B4-BE49-F238E27FC236}">
                <a16:creationId xmlns:a16="http://schemas.microsoft.com/office/drawing/2014/main" id="{257471FF-4682-42FC-BD47-4DA9F067AFAA}"/>
              </a:ext>
            </a:extLst>
          </p:cNvPr>
          <p:cNvGrpSpPr/>
          <p:nvPr/>
        </p:nvGrpSpPr>
        <p:grpSpPr>
          <a:xfrm>
            <a:off x="1306871" y="4217053"/>
            <a:ext cx="3246079" cy="912984"/>
            <a:chOff x="827584" y="4922584"/>
            <a:chExt cx="1830680" cy="9129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636199-41B9-4248-B89D-3EC9BD2241B0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2E5EA3-A560-49C5-9A6F-4FD00D86DD93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7">
            <a:extLst>
              <a:ext uri="{FF2B5EF4-FFF2-40B4-BE49-F238E27FC236}">
                <a16:creationId xmlns:a16="http://schemas.microsoft.com/office/drawing/2014/main" id="{D435A04B-EEBE-48A1-A861-78BD28430D45}"/>
              </a:ext>
            </a:extLst>
          </p:cNvPr>
          <p:cNvGrpSpPr/>
          <p:nvPr/>
        </p:nvGrpSpPr>
        <p:grpSpPr>
          <a:xfrm>
            <a:off x="1306871" y="5441547"/>
            <a:ext cx="3246079" cy="912984"/>
            <a:chOff x="827584" y="4922584"/>
            <a:chExt cx="1830680" cy="91298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34C344-C466-4111-8E68-2583A00E06A3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67F912-EE02-49A2-86BD-F88478ACA0C4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CFD06326-9A5A-4F1E-B4FC-6B13451AF8D4}"/>
              </a:ext>
            </a:extLst>
          </p:cNvPr>
          <p:cNvSpPr/>
          <p:nvPr/>
        </p:nvSpPr>
        <p:spPr>
          <a:xfrm rot="9900000">
            <a:off x="775285" y="5709064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1A87D390-5B25-4BE7-B3AB-0A64030D3065}"/>
              </a:ext>
            </a:extLst>
          </p:cNvPr>
          <p:cNvSpPr>
            <a:spLocks noChangeAspect="1"/>
          </p:cNvSpPr>
          <p:nvPr/>
        </p:nvSpPr>
        <p:spPr>
          <a:xfrm>
            <a:off x="660510" y="4424292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rapezoid 3">
            <a:extLst>
              <a:ext uri="{FF2B5EF4-FFF2-40B4-BE49-F238E27FC236}">
                <a16:creationId xmlns:a16="http://schemas.microsoft.com/office/drawing/2014/main" id="{27727CCD-BA83-4182-A635-5D6865E20DD4}"/>
              </a:ext>
            </a:extLst>
          </p:cNvPr>
          <p:cNvSpPr>
            <a:spLocks noChangeAspect="1"/>
          </p:cNvSpPr>
          <p:nvPr/>
        </p:nvSpPr>
        <p:spPr>
          <a:xfrm>
            <a:off x="638650" y="1931281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3F32E74C-7379-4B64-A524-F5335F7E1AD4}"/>
              </a:ext>
            </a:extLst>
          </p:cNvPr>
          <p:cNvSpPr>
            <a:spLocks noChangeAspect="1"/>
          </p:cNvSpPr>
          <p:nvPr/>
        </p:nvSpPr>
        <p:spPr>
          <a:xfrm rot="2648398">
            <a:off x="798165" y="3136201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2" name="자유형: 도형 181">
            <a:extLst>
              <a:ext uri="{FF2B5EF4-FFF2-40B4-BE49-F238E27FC236}">
                <a16:creationId xmlns:a16="http://schemas.microsoft.com/office/drawing/2014/main" id="{C7B5C0D2-ACCD-4038-B8CA-6772B27E5586}"/>
              </a:ext>
            </a:extLst>
          </p:cNvPr>
          <p:cNvSpPr/>
          <p:nvPr/>
        </p:nvSpPr>
        <p:spPr>
          <a:xfrm>
            <a:off x="1216606" y="2016809"/>
            <a:ext cx="1902037" cy="1935622"/>
          </a:xfrm>
          <a:custGeom>
            <a:avLst/>
            <a:gdLst>
              <a:gd name="connsiteX0" fmla="*/ 934226 w 1902037"/>
              <a:gd name="connsiteY0" fmla="*/ 0 h 1935622"/>
              <a:gd name="connsiteX1" fmla="*/ 1902037 w 1902037"/>
              <a:gd name="connsiteY1" fmla="*/ 967811 h 1935622"/>
              <a:gd name="connsiteX2" fmla="*/ 934226 w 1902037"/>
              <a:gd name="connsiteY2" fmla="*/ 1935622 h 1935622"/>
              <a:gd name="connsiteX3" fmla="*/ 9926 w 1902037"/>
              <a:gd name="connsiteY3" fmla="*/ 1255608 h 1935622"/>
              <a:gd name="connsiteX4" fmla="*/ 0 w 1902037"/>
              <a:gd name="connsiteY4" fmla="*/ 1217007 h 1935622"/>
              <a:gd name="connsiteX5" fmla="*/ 645353 w 1902037"/>
              <a:gd name="connsiteY5" fmla="*/ 1217007 h 1935622"/>
              <a:gd name="connsiteX6" fmla="*/ 601160 w 1902037"/>
              <a:gd name="connsiteY6" fmla="*/ 1347487 h 1935622"/>
              <a:gd name="connsiteX7" fmla="*/ 685127 w 1902037"/>
              <a:gd name="connsiteY7" fmla="*/ 1382289 h 1935622"/>
              <a:gd name="connsiteX8" fmla="*/ 1064857 w 1902037"/>
              <a:gd name="connsiteY8" fmla="*/ 1002669 h 1935622"/>
              <a:gd name="connsiteX9" fmla="*/ 1064857 w 1902037"/>
              <a:gd name="connsiteY9" fmla="*/ 933064 h 1935622"/>
              <a:gd name="connsiteX10" fmla="*/ 685127 w 1902037"/>
              <a:gd name="connsiteY10" fmla="*/ 553334 h 1935622"/>
              <a:gd name="connsiteX11" fmla="*/ 601160 w 1902037"/>
              <a:gd name="connsiteY11" fmla="*/ 588137 h 1935622"/>
              <a:gd name="connsiteX12" fmla="*/ 645353 w 1902037"/>
              <a:gd name="connsiteY12" fmla="*/ 718617 h 1935622"/>
              <a:gd name="connsiteX13" fmla="*/ 0 w 1902037"/>
              <a:gd name="connsiteY13" fmla="*/ 718617 h 1935622"/>
              <a:gd name="connsiteX14" fmla="*/ 9926 w 1902037"/>
              <a:gd name="connsiteY14" fmla="*/ 680014 h 1935622"/>
              <a:gd name="connsiteX15" fmla="*/ 934226 w 1902037"/>
              <a:gd name="connsiteY15" fmla="*/ 0 h 19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2037" h="1935622">
                <a:moveTo>
                  <a:pt x="934226" y="0"/>
                </a:moveTo>
                <a:cubicBezTo>
                  <a:pt x="1468733" y="0"/>
                  <a:pt x="1902037" y="433304"/>
                  <a:pt x="1902037" y="967811"/>
                </a:cubicBezTo>
                <a:cubicBezTo>
                  <a:pt x="1902037" y="1502318"/>
                  <a:pt x="1468733" y="1935622"/>
                  <a:pt x="934226" y="1935622"/>
                </a:cubicBezTo>
                <a:cubicBezTo>
                  <a:pt x="499939" y="1935622"/>
                  <a:pt x="132462" y="1649574"/>
                  <a:pt x="9926" y="1255608"/>
                </a:cubicBezTo>
                <a:lnTo>
                  <a:pt x="0" y="1217007"/>
                </a:lnTo>
                <a:lnTo>
                  <a:pt x="645353" y="1217007"/>
                </a:lnTo>
                <a:lnTo>
                  <a:pt x="601160" y="1347487"/>
                </a:lnTo>
                <a:cubicBezTo>
                  <a:pt x="601160" y="1391348"/>
                  <a:pt x="654082" y="1413335"/>
                  <a:pt x="685127" y="1382289"/>
                </a:cubicBezTo>
                <a:lnTo>
                  <a:pt x="1064857" y="1002669"/>
                </a:lnTo>
                <a:cubicBezTo>
                  <a:pt x="1084082" y="983445"/>
                  <a:pt x="1084082" y="952289"/>
                  <a:pt x="1064857" y="933064"/>
                </a:cubicBezTo>
                <a:lnTo>
                  <a:pt x="685127" y="553334"/>
                </a:lnTo>
                <a:cubicBezTo>
                  <a:pt x="654192" y="522289"/>
                  <a:pt x="601160" y="544274"/>
                  <a:pt x="601160" y="588137"/>
                </a:cubicBezTo>
                <a:lnTo>
                  <a:pt x="645353" y="718617"/>
                </a:lnTo>
                <a:lnTo>
                  <a:pt x="0" y="718617"/>
                </a:lnTo>
                <a:lnTo>
                  <a:pt x="9926" y="680014"/>
                </a:lnTo>
                <a:cubicBezTo>
                  <a:pt x="132462" y="286049"/>
                  <a:pt x="499939" y="0"/>
                  <a:pt x="9342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5609045-0E33-4B7A-8758-D3EE42DE674F}"/>
              </a:ext>
            </a:extLst>
          </p:cNvPr>
          <p:cNvSpPr txBox="1"/>
          <p:nvPr/>
        </p:nvSpPr>
        <p:spPr>
          <a:xfrm>
            <a:off x="852658" y="2784565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8" name="Rectangle 9">
            <a:extLst>
              <a:ext uri="{FF2B5EF4-FFF2-40B4-BE49-F238E27FC236}">
                <a16:creationId xmlns:a16="http://schemas.microsoft.com/office/drawing/2014/main" id="{31ADE9E0-7FDF-4299-AE9E-55DFEFE928F8}"/>
              </a:ext>
            </a:extLst>
          </p:cNvPr>
          <p:cNvSpPr/>
          <p:nvPr/>
        </p:nvSpPr>
        <p:spPr>
          <a:xfrm>
            <a:off x="2486334" y="2784565"/>
            <a:ext cx="450291" cy="42151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4" name="자유형: 도형 183">
            <a:extLst>
              <a:ext uri="{FF2B5EF4-FFF2-40B4-BE49-F238E27FC236}">
                <a16:creationId xmlns:a16="http://schemas.microsoft.com/office/drawing/2014/main" id="{4E04348E-FAC9-4D59-9EFA-E7AB4CAB9739}"/>
              </a:ext>
            </a:extLst>
          </p:cNvPr>
          <p:cNvSpPr/>
          <p:nvPr/>
        </p:nvSpPr>
        <p:spPr>
          <a:xfrm>
            <a:off x="6695236" y="2016809"/>
            <a:ext cx="1902037" cy="1935622"/>
          </a:xfrm>
          <a:custGeom>
            <a:avLst/>
            <a:gdLst>
              <a:gd name="connsiteX0" fmla="*/ 934226 w 1902037"/>
              <a:gd name="connsiteY0" fmla="*/ 0 h 1935622"/>
              <a:gd name="connsiteX1" fmla="*/ 1902037 w 1902037"/>
              <a:gd name="connsiteY1" fmla="*/ 967811 h 1935622"/>
              <a:gd name="connsiteX2" fmla="*/ 934226 w 1902037"/>
              <a:gd name="connsiteY2" fmla="*/ 1935622 h 1935622"/>
              <a:gd name="connsiteX3" fmla="*/ 9926 w 1902037"/>
              <a:gd name="connsiteY3" fmla="*/ 1255608 h 1935622"/>
              <a:gd name="connsiteX4" fmla="*/ 1 w 1902037"/>
              <a:gd name="connsiteY4" fmla="*/ 1217007 h 1935622"/>
              <a:gd name="connsiteX5" fmla="*/ 645353 w 1902037"/>
              <a:gd name="connsiteY5" fmla="*/ 1217007 h 1935622"/>
              <a:gd name="connsiteX6" fmla="*/ 601160 w 1902037"/>
              <a:gd name="connsiteY6" fmla="*/ 1347487 h 1935622"/>
              <a:gd name="connsiteX7" fmla="*/ 685127 w 1902037"/>
              <a:gd name="connsiteY7" fmla="*/ 1382289 h 1935622"/>
              <a:gd name="connsiteX8" fmla="*/ 1064857 w 1902037"/>
              <a:gd name="connsiteY8" fmla="*/ 1002669 h 1935622"/>
              <a:gd name="connsiteX9" fmla="*/ 1064857 w 1902037"/>
              <a:gd name="connsiteY9" fmla="*/ 933064 h 1935622"/>
              <a:gd name="connsiteX10" fmla="*/ 685127 w 1902037"/>
              <a:gd name="connsiteY10" fmla="*/ 553334 h 1935622"/>
              <a:gd name="connsiteX11" fmla="*/ 601160 w 1902037"/>
              <a:gd name="connsiteY11" fmla="*/ 588137 h 1935622"/>
              <a:gd name="connsiteX12" fmla="*/ 645353 w 1902037"/>
              <a:gd name="connsiteY12" fmla="*/ 718617 h 1935622"/>
              <a:gd name="connsiteX13" fmla="*/ 0 w 1902037"/>
              <a:gd name="connsiteY13" fmla="*/ 718617 h 1935622"/>
              <a:gd name="connsiteX14" fmla="*/ 9926 w 1902037"/>
              <a:gd name="connsiteY14" fmla="*/ 680014 h 1935622"/>
              <a:gd name="connsiteX15" fmla="*/ 934226 w 1902037"/>
              <a:gd name="connsiteY15" fmla="*/ 0 h 19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2037" h="1935622">
                <a:moveTo>
                  <a:pt x="934226" y="0"/>
                </a:moveTo>
                <a:cubicBezTo>
                  <a:pt x="1468733" y="0"/>
                  <a:pt x="1902037" y="433304"/>
                  <a:pt x="1902037" y="967811"/>
                </a:cubicBezTo>
                <a:cubicBezTo>
                  <a:pt x="1902037" y="1502318"/>
                  <a:pt x="1468733" y="1935622"/>
                  <a:pt x="934226" y="1935622"/>
                </a:cubicBezTo>
                <a:cubicBezTo>
                  <a:pt x="499939" y="1935622"/>
                  <a:pt x="132462" y="1649574"/>
                  <a:pt x="9926" y="1255608"/>
                </a:cubicBezTo>
                <a:lnTo>
                  <a:pt x="1" y="1217007"/>
                </a:lnTo>
                <a:lnTo>
                  <a:pt x="645353" y="1217007"/>
                </a:lnTo>
                <a:lnTo>
                  <a:pt x="601160" y="1347487"/>
                </a:lnTo>
                <a:cubicBezTo>
                  <a:pt x="601160" y="1391348"/>
                  <a:pt x="654082" y="1413335"/>
                  <a:pt x="685127" y="1382289"/>
                </a:cubicBezTo>
                <a:lnTo>
                  <a:pt x="1064857" y="1002669"/>
                </a:lnTo>
                <a:cubicBezTo>
                  <a:pt x="1084082" y="983445"/>
                  <a:pt x="1084082" y="952289"/>
                  <a:pt x="1064857" y="933064"/>
                </a:cubicBezTo>
                <a:lnTo>
                  <a:pt x="685127" y="553334"/>
                </a:lnTo>
                <a:cubicBezTo>
                  <a:pt x="654192" y="522289"/>
                  <a:pt x="601160" y="544274"/>
                  <a:pt x="601160" y="588137"/>
                </a:cubicBezTo>
                <a:lnTo>
                  <a:pt x="645353" y="718617"/>
                </a:lnTo>
                <a:lnTo>
                  <a:pt x="0" y="718617"/>
                </a:lnTo>
                <a:lnTo>
                  <a:pt x="9926" y="680014"/>
                </a:lnTo>
                <a:cubicBezTo>
                  <a:pt x="132462" y="286049"/>
                  <a:pt x="499939" y="0"/>
                  <a:pt x="934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376DD08-22C6-498E-B806-EE21CA898C54}"/>
              </a:ext>
            </a:extLst>
          </p:cNvPr>
          <p:cNvSpPr txBox="1"/>
          <p:nvPr/>
        </p:nvSpPr>
        <p:spPr>
          <a:xfrm>
            <a:off x="6305054" y="2784565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AC0362DE-685D-4B12-83B9-0D6F468C2740}"/>
              </a:ext>
            </a:extLst>
          </p:cNvPr>
          <p:cNvSpPr/>
          <p:nvPr/>
        </p:nvSpPr>
        <p:spPr>
          <a:xfrm>
            <a:off x="7938730" y="2728645"/>
            <a:ext cx="518718" cy="518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5" name="자유형: 도형 184">
            <a:extLst>
              <a:ext uri="{FF2B5EF4-FFF2-40B4-BE49-F238E27FC236}">
                <a16:creationId xmlns:a16="http://schemas.microsoft.com/office/drawing/2014/main" id="{4E6D0074-0D34-4BB3-BDCA-EDC5BF43F1D9}"/>
              </a:ext>
            </a:extLst>
          </p:cNvPr>
          <p:cNvSpPr/>
          <p:nvPr/>
        </p:nvSpPr>
        <p:spPr>
          <a:xfrm>
            <a:off x="9434550" y="2016809"/>
            <a:ext cx="1902037" cy="1935622"/>
          </a:xfrm>
          <a:custGeom>
            <a:avLst/>
            <a:gdLst>
              <a:gd name="connsiteX0" fmla="*/ 934226 w 1902037"/>
              <a:gd name="connsiteY0" fmla="*/ 0 h 1935622"/>
              <a:gd name="connsiteX1" fmla="*/ 1902037 w 1902037"/>
              <a:gd name="connsiteY1" fmla="*/ 967811 h 1935622"/>
              <a:gd name="connsiteX2" fmla="*/ 934226 w 1902037"/>
              <a:gd name="connsiteY2" fmla="*/ 1935622 h 1935622"/>
              <a:gd name="connsiteX3" fmla="*/ 9926 w 1902037"/>
              <a:gd name="connsiteY3" fmla="*/ 1255608 h 1935622"/>
              <a:gd name="connsiteX4" fmla="*/ 0 w 1902037"/>
              <a:gd name="connsiteY4" fmla="*/ 1217007 h 1935622"/>
              <a:gd name="connsiteX5" fmla="*/ 645353 w 1902037"/>
              <a:gd name="connsiteY5" fmla="*/ 1217007 h 1935622"/>
              <a:gd name="connsiteX6" fmla="*/ 601160 w 1902037"/>
              <a:gd name="connsiteY6" fmla="*/ 1347487 h 1935622"/>
              <a:gd name="connsiteX7" fmla="*/ 685127 w 1902037"/>
              <a:gd name="connsiteY7" fmla="*/ 1382289 h 1935622"/>
              <a:gd name="connsiteX8" fmla="*/ 1064857 w 1902037"/>
              <a:gd name="connsiteY8" fmla="*/ 1002669 h 1935622"/>
              <a:gd name="connsiteX9" fmla="*/ 1064857 w 1902037"/>
              <a:gd name="connsiteY9" fmla="*/ 933064 h 1935622"/>
              <a:gd name="connsiteX10" fmla="*/ 685127 w 1902037"/>
              <a:gd name="connsiteY10" fmla="*/ 553334 h 1935622"/>
              <a:gd name="connsiteX11" fmla="*/ 601160 w 1902037"/>
              <a:gd name="connsiteY11" fmla="*/ 588137 h 1935622"/>
              <a:gd name="connsiteX12" fmla="*/ 645353 w 1902037"/>
              <a:gd name="connsiteY12" fmla="*/ 718617 h 1935622"/>
              <a:gd name="connsiteX13" fmla="*/ 0 w 1902037"/>
              <a:gd name="connsiteY13" fmla="*/ 718617 h 1935622"/>
              <a:gd name="connsiteX14" fmla="*/ 9926 w 1902037"/>
              <a:gd name="connsiteY14" fmla="*/ 680014 h 1935622"/>
              <a:gd name="connsiteX15" fmla="*/ 934226 w 1902037"/>
              <a:gd name="connsiteY15" fmla="*/ 0 h 19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2037" h="1935622">
                <a:moveTo>
                  <a:pt x="934226" y="0"/>
                </a:moveTo>
                <a:cubicBezTo>
                  <a:pt x="1468733" y="0"/>
                  <a:pt x="1902037" y="433304"/>
                  <a:pt x="1902037" y="967811"/>
                </a:cubicBezTo>
                <a:cubicBezTo>
                  <a:pt x="1902037" y="1502318"/>
                  <a:pt x="1468733" y="1935622"/>
                  <a:pt x="934226" y="1935622"/>
                </a:cubicBezTo>
                <a:cubicBezTo>
                  <a:pt x="499939" y="1935622"/>
                  <a:pt x="132462" y="1649574"/>
                  <a:pt x="9926" y="1255608"/>
                </a:cubicBezTo>
                <a:lnTo>
                  <a:pt x="0" y="1217007"/>
                </a:lnTo>
                <a:lnTo>
                  <a:pt x="645353" y="1217007"/>
                </a:lnTo>
                <a:lnTo>
                  <a:pt x="601160" y="1347487"/>
                </a:lnTo>
                <a:cubicBezTo>
                  <a:pt x="601160" y="1391348"/>
                  <a:pt x="654082" y="1413335"/>
                  <a:pt x="685127" y="1382289"/>
                </a:cubicBezTo>
                <a:lnTo>
                  <a:pt x="1064857" y="1002669"/>
                </a:lnTo>
                <a:cubicBezTo>
                  <a:pt x="1084082" y="983445"/>
                  <a:pt x="1084082" y="952289"/>
                  <a:pt x="1064857" y="933064"/>
                </a:cubicBezTo>
                <a:lnTo>
                  <a:pt x="685127" y="553334"/>
                </a:lnTo>
                <a:cubicBezTo>
                  <a:pt x="654192" y="522289"/>
                  <a:pt x="601160" y="544274"/>
                  <a:pt x="601160" y="588137"/>
                </a:cubicBezTo>
                <a:lnTo>
                  <a:pt x="645353" y="718617"/>
                </a:lnTo>
                <a:lnTo>
                  <a:pt x="0" y="718617"/>
                </a:lnTo>
                <a:lnTo>
                  <a:pt x="9926" y="680014"/>
                </a:lnTo>
                <a:cubicBezTo>
                  <a:pt x="132462" y="286049"/>
                  <a:pt x="499939" y="0"/>
                  <a:pt x="9342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2EBF257-FF7B-417E-8441-324CD0B6889A}"/>
              </a:ext>
            </a:extLst>
          </p:cNvPr>
          <p:cNvSpPr txBox="1"/>
          <p:nvPr/>
        </p:nvSpPr>
        <p:spPr>
          <a:xfrm>
            <a:off x="9044368" y="2784565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8" name="Rectangle 16">
            <a:extLst>
              <a:ext uri="{FF2B5EF4-FFF2-40B4-BE49-F238E27FC236}">
                <a16:creationId xmlns:a16="http://schemas.microsoft.com/office/drawing/2014/main" id="{B2584A9C-92EF-4C68-AF5F-E1D6F743BCD8}"/>
              </a:ext>
            </a:extLst>
          </p:cNvPr>
          <p:cNvSpPr/>
          <p:nvPr/>
        </p:nvSpPr>
        <p:spPr>
          <a:xfrm>
            <a:off x="10628330" y="2785559"/>
            <a:ext cx="595226" cy="3911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3" name="자유형: 도형 182">
            <a:extLst>
              <a:ext uri="{FF2B5EF4-FFF2-40B4-BE49-F238E27FC236}">
                <a16:creationId xmlns:a16="http://schemas.microsoft.com/office/drawing/2014/main" id="{A41C4C6F-9311-451E-BCB3-54B9984AA38F}"/>
              </a:ext>
            </a:extLst>
          </p:cNvPr>
          <p:cNvSpPr/>
          <p:nvPr/>
        </p:nvSpPr>
        <p:spPr>
          <a:xfrm>
            <a:off x="3955921" y="2016809"/>
            <a:ext cx="1902037" cy="1935622"/>
          </a:xfrm>
          <a:custGeom>
            <a:avLst/>
            <a:gdLst>
              <a:gd name="connsiteX0" fmla="*/ 934226 w 1902037"/>
              <a:gd name="connsiteY0" fmla="*/ 0 h 1935622"/>
              <a:gd name="connsiteX1" fmla="*/ 1902037 w 1902037"/>
              <a:gd name="connsiteY1" fmla="*/ 967811 h 1935622"/>
              <a:gd name="connsiteX2" fmla="*/ 934226 w 1902037"/>
              <a:gd name="connsiteY2" fmla="*/ 1935622 h 1935622"/>
              <a:gd name="connsiteX3" fmla="*/ 9926 w 1902037"/>
              <a:gd name="connsiteY3" fmla="*/ 1255608 h 1935622"/>
              <a:gd name="connsiteX4" fmla="*/ 0 w 1902037"/>
              <a:gd name="connsiteY4" fmla="*/ 1217007 h 1935622"/>
              <a:gd name="connsiteX5" fmla="*/ 645353 w 1902037"/>
              <a:gd name="connsiteY5" fmla="*/ 1217007 h 1935622"/>
              <a:gd name="connsiteX6" fmla="*/ 601160 w 1902037"/>
              <a:gd name="connsiteY6" fmla="*/ 1347487 h 1935622"/>
              <a:gd name="connsiteX7" fmla="*/ 685127 w 1902037"/>
              <a:gd name="connsiteY7" fmla="*/ 1382289 h 1935622"/>
              <a:gd name="connsiteX8" fmla="*/ 1064857 w 1902037"/>
              <a:gd name="connsiteY8" fmla="*/ 1002669 h 1935622"/>
              <a:gd name="connsiteX9" fmla="*/ 1064857 w 1902037"/>
              <a:gd name="connsiteY9" fmla="*/ 933064 h 1935622"/>
              <a:gd name="connsiteX10" fmla="*/ 685127 w 1902037"/>
              <a:gd name="connsiteY10" fmla="*/ 553334 h 1935622"/>
              <a:gd name="connsiteX11" fmla="*/ 601160 w 1902037"/>
              <a:gd name="connsiteY11" fmla="*/ 588137 h 1935622"/>
              <a:gd name="connsiteX12" fmla="*/ 645353 w 1902037"/>
              <a:gd name="connsiteY12" fmla="*/ 718617 h 1935622"/>
              <a:gd name="connsiteX13" fmla="*/ 0 w 1902037"/>
              <a:gd name="connsiteY13" fmla="*/ 718617 h 1935622"/>
              <a:gd name="connsiteX14" fmla="*/ 9926 w 1902037"/>
              <a:gd name="connsiteY14" fmla="*/ 680014 h 1935622"/>
              <a:gd name="connsiteX15" fmla="*/ 934226 w 1902037"/>
              <a:gd name="connsiteY15" fmla="*/ 0 h 19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2037" h="1935622">
                <a:moveTo>
                  <a:pt x="934226" y="0"/>
                </a:moveTo>
                <a:cubicBezTo>
                  <a:pt x="1468733" y="0"/>
                  <a:pt x="1902037" y="433304"/>
                  <a:pt x="1902037" y="967811"/>
                </a:cubicBezTo>
                <a:cubicBezTo>
                  <a:pt x="1902037" y="1502318"/>
                  <a:pt x="1468733" y="1935622"/>
                  <a:pt x="934226" y="1935622"/>
                </a:cubicBezTo>
                <a:cubicBezTo>
                  <a:pt x="499939" y="1935622"/>
                  <a:pt x="132462" y="1649574"/>
                  <a:pt x="9926" y="1255608"/>
                </a:cubicBezTo>
                <a:lnTo>
                  <a:pt x="0" y="1217007"/>
                </a:lnTo>
                <a:lnTo>
                  <a:pt x="645353" y="1217007"/>
                </a:lnTo>
                <a:lnTo>
                  <a:pt x="601160" y="1347487"/>
                </a:lnTo>
                <a:cubicBezTo>
                  <a:pt x="601160" y="1391348"/>
                  <a:pt x="654082" y="1413335"/>
                  <a:pt x="685127" y="1382289"/>
                </a:cubicBezTo>
                <a:lnTo>
                  <a:pt x="1064857" y="1002669"/>
                </a:lnTo>
                <a:cubicBezTo>
                  <a:pt x="1084082" y="983445"/>
                  <a:pt x="1084082" y="952289"/>
                  <a:pt x="1064857" y="933064"/>
                </a:cubicBezTo>
                <a:lnTo>
                  <a:pt x="685127" y="553334"/>
                </a:lnTo>
                <a:cubicBezTo>
                  <a:pt x="654192" y="522289"/>
                  <a:pt x="601160" y="544274"/>
                  <a:pt x="601160" y="588137"/>
                </a:cubicBezTo>
                <a:lnTo>
                  <a:pt x="645353" y="718617"/>
                </a:lnTo>
                <a:lnTo>
                  <a:pt x="0" y="718617"/>
                </a:lnTo>
                <a:lnTo>
                  <a:pt x="9926" y="680014"/>
                </a:lnTo>
                <a:cubicBezTo>
                  <a:pt x="132462" y="286049"/>
                  <a:pt x="499939" y="0"/>
                  <a:pt x="934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2486930-F724-4DCF-A0E3-69A607302125}"/>
              </a:ext>
            </a:extLst>
          </p:cNvPr>
          <p:cNvSpPr txBox="1"/>
          <p:nvPr/>
        </p:nvSpPr>
        <p:spPr>
          <a:xfrm>
            <a:off x="3565739" y="2784565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3" name="Round Same Side Corner Rectangle 11">
            <a:extLst>
              <a:ext uri="{FF2B5EF4-FFF2-40B4-BE49-F238E27FC236}">
                <a16:creationId xmlns:a16="http://schemas.microsoft.com/office/drawing/2014/main" id="{864A679E-E968-4460-A016-EB5BC49229D6}"/>
              </a:ext>
            </a:extLst>
          </p:cNvPr>
          <p:cNvSpPr>
            <a:spLocks noChangeAspect="1"/>
          </p:cNvSpPr>
          <p:nvPr/>
        </p:nvSpPr>
        <p:spPr>
          <a:xfrm rot="9900000">
            <a:off x="5214975" y="2747222"/>
            <a:ext cx="518684" cy="44052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4" name="Group 31">
            <a:extLst>
              <a:ext uri="{FF2B5EF4-FFF2-40B4-BE49-F238E27FC236}">
                <a16:creationId xmlns:a16="http://schemas.microsoft.com/office/drawing/2014/main" id="{B3ED6F47-3D85-4807-8D38-486C450B8D3B}"/>
              </a:ext>
            </a:extLst>
          </p:cNvPr>
          <p:cNvGrpSpPr/>
          <p:nvPr/>
        </p:nvGrpSpPr>
        <p:grpSpPr>
          <a:xfrm>
            <a:off x="753784" y="4200048"/>
            <a:ext cx="2495479" cy="1682037"/>
            <a:chOff x="735886" y="4182956"/>
            <a:chExt cx="2495479" cy="1682037"/>
          </a:xfrm>
        </p:grpSpPr>
        <p:grpSp>
          <p:nvGrpSpPr>
            <p:cNvPr id="155" name="Group 25">
              <a:extLst>
                <a:ext uri="{FF2B5EF4-FFF2-40B4-BE49-F238E27FC236}">
                  <a16:creationId xmlns:a16="http://schemas.microsoft.com/office/drawing/2014/main" id="{7B5F25FD-2D39-457B-B3FA-9C29C3D17267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D5E1E89-5A52-4B6E-8B97-4CB1CBD8377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7FE78C22-C193-48E9-B61A-465584E631F0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63CCAA42-D4AB-4D3E-946D-D77DE067028E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026A7A1-EAD8-43E0-9C28-2733A3809D87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22AA663-9DA1-4DB7-8518-B3D3E6D9EED5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61" name="Group 37">
            <a:extLst>
              <a:ext uri="{FF2B5EF4-FFF2-40B4-BE49-F238E27FC236}">
                <a16:creationId xmlns:a16="http://schemas.microsoft.com/office/drawing/2014/main" id="{985A4F24-24B2-44A5-B612-E5480E0634FA}"/>
              </a:ext>
            </a:extLst>
          </p:cNvPr>
          <p:cNvGrpSpPr/>
          <p:nvPr/>
        </p:nvGrpSpPr>
        <p:grpSpPr>
          <a:xfrm>
            <a:off x="8942738" y="4200048"/>
            <a:ext cx="2495479" cy="1682037"/>
            <a:chOff x="735886" y="4182956"/>
            <a:chExt cx="2495479" cy="1682037"/>
          </a:xfrm>
        </p:grpSpPr>
        <p:grpSp>
          <p:nvGrpSpPr>
            <p:cNvPr id="162" name="Group 38">
              <a:extLst>
                <a:ext uri="{FF2B5EF4-FFF2-40B4-BE49-F238E27FC236}">
                  <a16:creationId xmlns:a16="http://schemas.microsoft.com/office/drawing/2014/main" id="{C986F60D-90BA-4ED8-A528-1F4130FBA3A2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21A4A00-6513-403F-86BA-CA18E534CDA4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399EBFA-FCBF-435E-BB60-26F796222CE2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6F882B3-9DC8-4183-86E3-EDB0925B3684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ED3FCCD-0CF9-4138-B11B-61F148D8899A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8EB6DB5-C5E6-4479-9341-7A80194A5368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68" name="Group 44">
            <a:extLst>
              <a:ext uri="{FF2B5EF4-FFF2-40B4-BE49-F238E27FC236}">
                <a16:creationId xmlns:a16="http://schemas.microsoft.com/office/drawing/2014/main" id="{8A14A741-A620-463F-8AB4-727C16D44020}"/>
              </a:ext>
            </a:extLst>
          </p:cNvPr>
          <p:cNvGrpSpPr/>
          <p:nvPr/>
        </p:nvGrpSpPr>
        <p:grpSpPr>
          <a:xfrm>
            <a:off x="3483435" y="4200048"/>
            <a:ext cx="2495479" cy="1682037"/>
            <a:chOff x="735886" y="4182956"/>
            <a:chExt cx="2495479" cy="1682037"/>
          </a:xfrm>
        </p:grpSpPr>
        <p:grpSp>
          <p:nvGrpSpPr>
            <p:cNvPr id="169" name="Group 45">
              <a:extLst>
                <a:ext uri="{FF2B5EF4-FFF2-40B4-BE49-F238E27FC236}">
                  <a16:creationId xmlns:a16="http://schemas.microsoft.com/office/drawing/2014/main" id="{EA1D255E-3494-490A-80AC-A46D5E938CD5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604CD9B-C98C-47D4-8462-3219498203F9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FA898057-46CF-4BCD-B811-52C2621CAA66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5730E0E9-F342-44CD-B9DC-55E58D23BF89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E587629-01AC-41FF-A553-3B85E2D57E14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760BD19-8C19-448E-917F-68A94F3E1ABC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75" name="Group 51">
            <a:extLst>
              <a:ext uri="{FF2B5EF4-FFF2-40B4-BE49-F238E27FC236}">
                <a16:creationId xmlns:a16="http://schemas.microsoft.com/office/drawing/2014/main" id="{694DB895-6830-45C0-A15C-3441B12E5204}"/>
              </a:ext>
            </a:extLst>
          </p:cNvPr>
          <p:cNvGrpSpPr/>
          <p:nvPr/>
        </p:nvGrpSpPr>
        <p:grpSpPr>
          <a:xfrm>
            <a:off x="6213086" y="4200048"/>
            <a:ext cx="2495479" cy="1682037"/>
            <a:chOff x="735886" y="4182956"/>
            <a:chExt cx="2495479" cy="1682037"/>
          </a:xfrm>
        </p:grpSpPr>
        <p:grpSp>
          <p:nvGrpSpPr>
            <p:cNvPr id="176" name="Group 52">
              <a:extLst>
                <a:ext uri="{FF2B5EF4-FFF2-40B4-BE49-F238E27FC236}">
                  <a16:creationId xmlns:a16="http://schemas.microsoft.com/office/drawing/2014/main" id="{182D703C-7D47-4A76-B3D2-191DB6747FD1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179FC9E6-C53C-4479-8B4B-7D1614B0F951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AB40A0D6-1B44-4C5A-A1DA-E431E9E8766A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D09FAC2-F9E0-496E-A575-D0F477416C0E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91440F2-8DCE-46D2-A519-12EEC9E67D1D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BDF75C5-F3C2-4C7F-857B-95AB4A35CC5F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E8D99DC2-D41D-4F81-9DB2-C15068EE93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1" name="Oval 8">
            <a:extLst>
              <a:ext uri="{FF2B5EF4-FFF2-40B4-BE49-F238E27FC236}">
                <a16:creationId xmlns:a16="http://schemas.microsoft.com/office/drawing/2014/main" id="{DA40075A-756E-437E-BE32-17E204979870}"/>
              </a:ext>
            </a:extLst>
          </p:cNvPr>
          <p:cNvSpPr/>
          <p:nvPr/>
        </p:nvSpPr>
        <p:spPr>
          <a:xfrm>
            <a:off x="7875301" y="2545096"/>
            <a:ext cx="582646" cy="5826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9">
            <a:extLst>
              <a:ext uri="{FF2B5EF4-FFF2-40B4-BE49-F238E27FC236}">
                <a16:creationId xmlns:a16="http://schemas.microsoft.com/office/drawing/2014/main" id="{7B14536B-00F7-442A-88AC-48DD776F4694}"/>
              </a:ext>
            </a:extLst>
          </p:cNvPr>
          <p:cNvSpPr/>
          <p:nvPr/>
        </p:nvSpPr>
        <p:spPr>
          <a:xfrm>
            <a:off x="10055123" y="4209378"/>
            <a:ext cx="582646" cy="5826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C2631DD7-FFB4-4B47-9B11-09DF147FCD99}"/>
              </a:ext>
            </a:extLst>
          </p:cNvPr>
          <p:cNvSpPr/>
          <p:nvPr/>
        </p:nvSpPr>
        <p:spPr>
          <a:xfrm>
            <a:off x="7875301" y="4209378"/>
            <a:ext cx="582646" cy="5826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32B80966-E717-412E-A818-F6A4F4A069C8}"/>
              </a:ext>
            </a:extLst>
          </p:cNvPr>
          <p:cNvSpPr/>
          <p:nvPr/>
        </p:nvSpPr>
        <p:spPr>
          <a:xfrm>
            <a:off x="10055123" y="2513221"/>
            <a:ext cx="582646" cy="5826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5DF576E-AFFB-41EE-9D6F-66D6C8C4925B}"/>
              </a:ext>
            </a:extLst>
          </p:cNvPr>
          <p:cNvSpPr txBox="1">
            <a:spLocks/>
          </p:cNvSpPr>
          <p:nvPr/>
        </p:nvSpPr>
        <p:spPr>
          <a:xfrm>
            <a:off x="7025471" y="530469"/>
            <a:ext cx="4188044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2D8AF-F22A-41EB-81AD-B91331EE32A2}"/>
              </a:ext>
            </a:extLst>
          </p:cNvPr>
          <p:cNvSpPr txBox="1"/>
          <p:nvPr/>
        </p:nvSpPr>
        <p:spPr>
          <a:xfrm>
            <a:off x="7025470" y="1802835"/>
            <a:ext cx="450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5B79BF-A752-415B-90E1-7D40B242A1CC}"/>
              </a:ext>
            </a:extLst>
          </p:cNvPr>
          <p:cNvSpPr txBox="1"/>
          <p:nvPr/>
        </p:nvSpPr>
        <p:spPr>
          <a:xfrm>
            <a:off x="7109058" y="31975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EE7FDD-0754-4FF0-9430-B2C8ECE0FDFF}"/>
              </a:ext>
            </a:extLst>
          </p:cNvPr>
          <p:cNvSpPr txBox="1"/>
          <p:nvPr/>
        </p:nvSpPr>
        <p:spPr>
          <a:xfrm>
            <a:off x="9288880" y="31975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8672F4-998F-4B5C-9ACA-1AA963DFE1CA}"/>
              </a:ext>
            </a:extLst>
          </p:cNvPr>
          <p:cNvSpPr txBox="1"/>
          <p:nvPr/>
        </p:nvSpPr>
        <p:spPr>
          <a:xfrm>
            <a:off x="7109058" y="483636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F8D121-2EA9-4B7B-B91B-8D16538F390F}"/>
              </a:ext>
            </a:extLst>
          </p:cNvPr>
          <p:cNvSpPr txBox="1"/>
          <p:nvPr/>
        </p:nvSpPr>
        <p:spPr>
          <a:xfrm>
            <a:off x="9288880" y="483636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7B3DC0AC-6D4C-4838-A637-12F2C0EC1184}"/>
              </a:ext>
            </a:extLst>
          </p:cNvPr>
          <p:cNvSpPr txBox="1">
            <a:spLocks/>
          </p:cNvSpPr>
          <p:nvPr/>
        </p:nvSpPr>
        <p:spPr>
          <a:xfrm>
            <a:off x="8213140" y="5967531"/>
            <a:ext cx="2086792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rgbClr val="5D6268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49064F23-9FFB-4672-AA5F-CF0222E893B8}"/>
              </a:ext>
            </a:extLst>
          </p:cNvPr>
          <p:cNvSpPr/>
          <p:nvPr/>
        </p:nvSpPr>
        <p:spPr>
          <a:xfrm>
            <a:off x="10184563" y="4375314"/>
            <a:ext cx="327307" cy="27360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9BE8B143-D057-47A4-BE43-B51E37389EA5}"/>
              </a:ext>
            </a:extLst>
          </p:cNvPr>
          <p:cNvSpPr/>
          <p:nvPr/>
        </p:nvSpPr>
        <p:spPr>
          <a:xfrm>
            <a:off x="7998007" y="2703625"/>
            <a:ext cx="338016" cy="2596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F63F1FEC-7CDE-4C03-951A-DBA2D8CFFBB3}"/>
              </a:ext>
            </a:extLst>
          </p:cNvPr>
          <p:cNvSpPr/>
          <p:nvPr/>
        </p:nvSpPr>
        <p:spPr>
          <a:xfrm>
            <a:off x="10174283" y="2630982"/>
            <a:ext cx="343657" cy="29657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FEABC4A1-6CF0-49A4-93D0-DF3D2FA39478}"/>
              </a:ext>
            </a:extLst>
          </p:cNvPr>
          <p:cNvSpPr/>
          <p:nvPr/>
        </p:nvSpPr>
        <p:spPr>
          <a:xfrm>
            <a:off x="8013268" y="4389836"/>
            <a:ext cx="343657" cy="22585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97A66F5-BB1B-4705-BE8E-769C9992B989}"/>
              </a:ext>
            </a:extLst>
          </p:cNvPr>
          <p:cNvGrpSpPr/>
          <p:nvPr/>
        </p:nvGrpSpPr>
        <p:grpSpPr>
          <a:xfrm>
            <a:off x="3283095" y="2227075"/>
            <a:ext cx="6350910" cy="3727150"/>
            <a:chOff x="3283095" y="2227075"/>
            <a:chExt cx="6350910" cy="372715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Freeform: Shape 46">
              <a:extLst>
                <a:ext uri="{FF2B5EF4-FFF2-40B4-BE49-F238E27FC236}">
                  <a16:creationId xmlns:a16="http://schemas.microsoft.com/office/drawing/2014/main" id="{8B46FEC2-5E5F-4729-A5E8-3166E10CF799}"/>
                </a:ext>
              </a:extLst>
            </p:cNvPr>
            <p:cNvSpPr/>
            <p:nvPr/>
          </p:nvSpPr>
          <p:spPr>
            <a:xfrm>
              <a:off x="3330870" y="2915787"/>
              <a:ext cx="2346668" cy="3038438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: Shape 47">
              <a:extLst>
                <a:ext uri="{FF2B5EF4-FFF2-40B4-BE49-F238E27FC236}">
                  <a16:creationId xmlns:a16="http://schemas.microsoft.com/office/drawing/2014/main" id="{3AF49FDC-D3F1-485F-8022-3F2DC18AA348}"/>
                </a:ext>
              </a:extLst>
            </p:cNvPr>
            <p:cNvSpPr/>
            <p:nvPr/>
          </p:nvSpPr>
          <p:spPr>
            <a:xfrm>
              <a:off x="4461780" y="2227075"/>
              <a:ext cx="3684346" cy="1268882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: Shape 48">
              <a:extLst>
                <a:ext uri="{FF2B5EF4-FFF2-40B4-BE49-F238E27FC236}">
                  <a16:creationId xmlns:a16="http://schemas.microsoft.com/office/drawing/2014/main" id="{57EBC206-499A-4179-B93B-2397F3C0D479}"/>
                </a:ext>
              </a:extLst>
            </p:cNvPr>
            <p:cNvSpPr/>
            <p:nvPr/>
          </p:nvSpPr>
          <p:spPr>
            <a:xfrm>
              <a:off x="4542040" y="2650545"/>
              <a:ext cx="42041" cy="19109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: Shape 49">
              <a:extLst>
                <a:ext uri="{FF2B5EF4-FFF2-40B4-BE49-F238E27FC236}">
                  <a16:creationId xmlns:a16="http://schemas.microsoft.com/office/drawing/2014/main" id="{592D171B-619C-43CC-9EDF-B2145602E3FE}"/>
                </a:ext>
              </a:extLst>
            </p:cNvPr>
            <p:cNvSpPr/>
            <p:nvPr/>
          </p:nvSpPr>
          <p:spPr>
            <a:xfrm>
              <a:off x="4321515" y="2611179"/>
              <a:ext cx="42041" cy="11465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: Shape 50">
              <a:extLst>
                <a:ext uri="{FF2B5EF4-FFF2-40B4-BE49-F238E27FC236}">
                  <a16:creationId xmlns:a16="http://schemas.microsoft.com/office/drawing/2014/main" id="{BE8B79F0-2CE6-44AB-B41D-B8A349E1C477}"/>
                </a:ext>
              </a:extLst>
            </p:cNvPr>
            <p:cNvSpPr/>
            <p:nvPr/>
          </p:nvSpPr>
          <p:spPr>
            <a:xfrm>
              <a:off x="4567647" y="2574871"/>
              <a:ext cx="45863" cy="49685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: Shape 51">
              <a:extLst>
                <a:ext uri="{FF2B5EF4-FFF2-40B4-BE49-F238E27FC236}">
                  <a16:creationId xmlns:a16="http://schemas.microsoft.com/office/drawing/2014/main" id="{8260293C-FE62-4A95-93BD-C5805B009A7B}"/>
                </a:ext>
              </a:extLst>
            </p:cNvPr>
            <p:cNvSpPr/>
            <p:nvPr/>
          </p:nvSpPr>
          <p:spPr>
            <a:xfrm>
              <a:off x="4232082" y="2686853"/>
              <a:ext cx="210206" cy="110836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: Shape 52">
              <a:extLst>
                <a:ext uri="{FF2B5EF4-FFF2-40B4-BE49-F238E27FC236}">
                  <a16:creationId xmlns:a16="http://schemas.microsoft.com/office/drawing/2014/main" id="{CE5A7471-5EC0-4EE9-81C6-1A51FFBC66E8}"/>
                </a:ext>
              </a:extLst>
            </p:cNvPr>
            <p:cNvSpPr/>
            <p:nvPr/>
          </p:nvSpPr>
          <p:spPr>
            <a:xfrm>
              <a:off x="4058948" y="2778198"/>
              <a:ext cx="171988" cy="187274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: Shape 53">
              <a:extLst>
                <a:ext uri="{FF2B5EF4-FFF2-40B4-BE49-F238E27FC236}">
                  <a16:creationId xmlns:a16="http://schemas.microsoft.com/office/drawing/2014/main" id="{40A8F64A-8CBF-4D5D-8198-58B808B3F461}"/>
                </a:ext>
              </a:extLst>
            </p:cNvPr>
            <p:cNvSpPr/>
            <p:nvPr/>
          </p:nvSpPr>
          <p:spPr>
            <a:xfrm>
              <a:off x="4616568" y="2625703"/>
              <a:ext cx="30576" cy="1528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: Shape 54">
              <a:extLst>
                <a:ext uri="{FF2B5EF4-FFF2-40B4-BE49-F238E27FC236}">
                  <a16:creationId xmlns:a16="http://schemas.microsoft.com/office/drawing/2014/main" id="{915F0A09-5DC5-4C80-9EB5-9F185EEAA1FD}"/>
                </a:ext>
              </a:extLst>
            </p:cNvPr>
            <p:cNvSpPr/>
            <p:nvPr/>
          </p:nvSpPr>
          <p:spPr>
            <a:xfrm>
              <a:off x="4198449" y="2720869"/>
              <a:ext cx="15288" cy="7644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: Shape 55">
              <a:extLst>
                <a:ext uri="{FF2B5EF4-FFF2-40B4-BE49-F238E27FC236}">
                  <a16:creationId xmlns:a16="http://schemas.microsoft.com/office/drawing/2014/main" id="{0E2F4DEB-96FD-4A45-9B5C-8E3DB6979FF8}"/>
                </a:ext>
              </a:extLst>
            </p:cNvPr>
            <p:cNvSpPr/>
            <p:nvPr/>
          </p:nvSpPr>
          <p:spPr>
            <a:xfrm>
              <a:off x="4120481" y="2659336"/>
              <a:ext cx="118480" cy="72617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: Shape 56">
              <a:extLst>
                <a:ext uri="{FF2B5EF4-FFF2-40B4-BE49-F238E27FC236}">
                  <a16:creationId xmlns:a16="http://schemas.microsoft.com/office/drawing/2014/main" id="{066DAD4E-3249-4A7C-B20E-86769CB0A8ED}"/>
                </a:ext>
              </a:extLst>
            </p:cNvPr>
            <p:cNvSpPr/>
            <p:nvPr/>
          </p:nvSpPr>
          <p:spPr>
            <a:xfrm>
              <a:off x="4287117" y="2634876"/>
              <a:ext cx="53507" cy="34397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: Shape 57">
              <a:extLst>
                <a:ext uri="{FF2B5EF4-FFF2-40B4-BE49-F238E27FC236}">
                  <a16:creationId xmlns:a16="http://schemas.microsoft.com/office/drawing/2014/main" id="{AC19B4FF-077B-413A-B504-7FB9A833DE71}"/>
                </a:ext>
              </a:extLst>
            </p:cNvPr>
            <p:cNvSpPr/>
            <p:nvPr/>
          </p:nvSpPr>
          <p:spPr>
            <a:xfrm>
              <a:off x="7192170" y="2608886"/>
              <a:ext cx="321042" cy="382194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: Shape 58">
              <a:extLst>
                <a:ext uri="{FF2B5EF4-FFF2-40B4-BE49-F238E27FC236}">
                  <a16:creationId xmlns:a16="http://schemas.microsoft.com/office/drawing/2014/main" id="{EA2FD3C1-CAE5-4350-A397-7AE53743D2F5}"/>
                </a:ext>
              </a:extLst>
            </p:cNvPr>
            <p:cNvSpPr/>
            <p:nvPr/>
          </p:nvSpPr>
          <p:spPr>
            <a:xfrm>
              <a:off x="8747316" y="2779344"/>
              <a:ext cx="19109" cy="1528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: Shape 59">
              <a:extLst>
                <a:ext uri="{FF2B5EF4-FFF2-40B4-BE49-F238E27FC236}">
                  <a16:creationId xmlns:a16="http://schemas.microsoft.com/office/drawing/2014/main" id="{FC22D8F6-E1B5-4FCC-971A-B19BAC80B272}"/>
                </a:ext>
              </a:extLst>
            </p:cNvPr>
            <p:cNvSpPr/>
            <p:nvPr/>
          </p:nvSpPr>
          <p:spPr>
            <a:xfrm>
              <a:off x="4685745" y="2634876"/>
              <a:ext cx="19109" cy="7644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: Shape 60">
              <a:extLst>
                <a:ext uri="{FF2B5EF4-FFF2-40B4-BE49-F238E27FC236}">
                  <a16:creationId xmlns:a16="http://schemas.microsoft.com/office/drawing/2014/main" id="{F6AFE88A-F722-4BC6-9AF6-75636785020E}"/>
                </a:ext>
              </a:extLst>
            </p:cNvPr>
            <p:cNvSpPr/>
            <p:nvPr/>
          </p:nvSpPr>
          <p:spPr>
            <a:xfrm>
              <a:off x="8854712" y="2705199"/>
              <a:ext cx="87905" cy="6115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: Shape 61">
              <a:extLst>
                <a:ext uri="{FF2B5EF4-FFF2-40B4-BE49-F238E27FC236}">
                  <a16:creationId xmlns:a16="http://schemas.microsoft.com/office/drawing/2014/main" id="{B1BC3040-6621-4EDD-AED3-C152AFDF5BF7}"/>
                </a:ext>
              </a:extLst>
            </p:cNvPr>
            <p:cNvSpPr/>
            <p:nvPr/>
          </p:nvSpPr>
          <p:spPr>
            <a:xfrm>
              <a:off x="8698395" y="2659336"/>
              <a:ext cx="133768" cy="99370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: Shape 62">
              <a:extLst>
                <a:ext uri="{FF2B5EF4-FFF2-40B4-BE49-F238E27FC236}">
                  <a16:creationId xmlns:a16="http://schemas.microsoft.com/office/drawing/2014/main" id="{09332780-6FC0-40D7-B396-7D68DAC8AA1B}"/>
                </a:ext>
              </a:extLst>
            </p:cNvPr>
            <p:cNvSpPr/>
            <p:nvPr/>
          </p:nvSpPr>
          <p:spPr>
            <a:xfrm>
              <a:off x="5010227" y="2659336"/>
              <a:ext cx="15288" cy="11465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: Shape 63">
              <a:extLst>
                <a:ext uri="{FF2B5EF4-FFF2-40B4-BE49-F238E27FC236}">
                  <a16:creationId xmlns:a16="http://schemas.microsoft.com/office/drawing/2014/main" id="{CF1E835C-7118-44B7-B0A3-3BC79F06528D}"/>
                </a:ext>
              </a:extLst>
            </p:cNvPr>
            <p:cNvSpPr/>
            <p:nvPr/>
          </p:nvSpPr>
          <p:spPr>
            <a:xfrm>
              <a:off x="7512449" y="2815653"/>
              <a:ext cx="15288" cy="1528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: Shape 64">
              <a:extLst>
                <a:ext uri="{FF2B5EF4-FFF2-40B4-BE49-F238E27FC236}">
                  <a16:creationId xmlns:a16="http://schemas.microsoft.com/office/drawing/2014/main" id="{ABB553B5-E3C5-4520-AD76-16E8CDD5BD82}"/>
                </a:ext>
              </a:extLst>
            </p:cNvPr>
            <p:cNvSpPr/>
            <p:nvPr/>
          </p:nvSpPr>
          <p:spPr>
            <a:xfrm>
              <a:off x="6053616" y="2724690"/>
              <a:ext cx="19109" cy="7644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: Shape 65">
              <a:extLst>
                <a:ext uri="{FF2B5EF4-FFF2-40B4-BE49-F238E27FC236}">
                  <a16:creationId xmlns:a16="http://schemas.microsoft.com/office/drawing/2014/main" id="{15C2F15E-D9F4-4DC6-AD7D-FF37D3459C23}"/>
                </a:ext>
              </a:extLst>
            </p:cNvPr>
            <p:cNvSpPr/>
            <p:nvPr/>
          </p:nvSpPr>
          <p:spPr>
            <a:xfrm>
              <a:off x="6446129" y="3918663"/>
              <a:ext cx="15288" cy="3057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: Shape 66">
              <a:extLst>
                <a:ext uri="{FF2B5EF4-FFF2-40B4-BE49-F238E27FC236}">
                  <a16:creationId xmlns:a16="http://schemas.microsoft.com/office/drawing/2014/main" id="{B6BCD08F-CE8A-417F-8E5A-82691D36393A}"/>
                </a:ext>
              </a:extLst>
            </p:cNvPr>
            <p:cNvSpPr/>
            <p:nvPr/>
          </p:nvSpPr>
          <p:spPr>
            <a:xfrm>
              <a:off x="4715174" y="2805334"/>
              <a:ext cx="500674" cy="550359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D59E756-18AE-4969-863A-DFB42C4112A5}"/>
                </a:ext>
              </a:extLst>
            </p:cNvPr>
            <p:cNvSpPr/>
            <p:nvPr/>
          </p:nvSpPr>
          <p:spPr>
            <a:xfrm>
              <a:off x="6701434" y="4077656"/>
              <a:ext cx="53507" cy="19109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: Shape 68">
              <a:extLst>
                <a:ext uri="{FF2B5EF4-FFF2-40B4-BE49-F238E27FC236}">
                  <a16:creationId xmlns:a16="http://schemas.microsoft.com/office/drawing/2014/main" id="{8B8F7AC8-D6FE-4682-A41B-166A5D705613}"/>
                </a:ext>
              </a:extLst>
            </p:cNvPr>
            <p:cNvSpPr/>
            <p:nvPr/>
          </p:nvSpPr>
          <p:spPr>
            <a:xfrm>
              <a:off x="6307775" y="3989370"/>
              <a:ext cx="30576" cy="11465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: Shape 69">
              <a:extLst>
                <a:ext uri="{FF2B5EF4-FFF2-40B4-BE49-F238E27FC236}">
                  <a16:creationId xmlns:a16="http://schemas.microsoft.com/office/drawing/2014/main" id="{A1A92223-9DEE-426C-B613-985C8F77EB6C}"/>
                </a:ext>
              </a:extLst>
            </p:cNvPr>
            <p:cNvSpPr/>
            <p:nvPr/>
          </p:nvSpPr>
          <p:spPr>
            <a:xfrm>
              <a:off x="6434663" y="3962998"/>
              <a:ext cx="30576" cy="49685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: Shape 70">
              <a:extLst>
                <a:ext uri="{FF2B5EF4-FFF2-40B4-BE49-F238E27FC236}">
                  <a16:creationId xmlns:a16="http://schemas.microsoft.com/office/drawing/2014/main" id="{DACFB29E-0FD5-4D7D-88B5-A551BEC28317}"/>
                </a:ext>
              </a:extLst>
            </p:cNvPr>
            <p:cNvSpPr/>
            <p:nvPr/>
          </p:nvSpPr>
          <p:spPr>
            <a:xfrm>
              <a:off x="6860426" y="4084153"/>
              <a:ext cx="42041" cy="26753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: Shape 71">
              <a:extLst>
                <a:ext uri="{FF2B5EF4-FFF2-40B4-BE49-F238E27FC236}">
                  <a16:creationId xmlns:a16="http://schemas.microsoft.com/office/drawing/2014/main" id="{C0C9EE5E-4E51-490C-960A-5C883C3283C2}"/>
                </a:ext>
              </a:extLst>
            </p:cNvPr>
            <p:cNvSpPr/>
            <p:nvPr/>
          </p:nvSpPr>
          <p:spPr>
            <a:xfrm>
              <a:off x="5980235" y="2553850"/>
              <a:ext cx="3653770" cy="2881738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: Shape 72">
              <a:extLst>
                <a:ext uri="{FF2B5EF4-FFF2-40B4-BE49-F238E27FC236}">
                  <a16:creationId xmlns:a16="http://schemas.microsoft.com/office/drawing/2014/main" id="{CA706951-1448-4943-8FAB-4745574980E5}"/>
                </a:ext>
              </a:extLst>
            </p:cNvPr>
            <p:cNvSpPr/>
            <p:nvPr/>
          </p:nvSpPr>
          <p:spPr>
            <a:xfrm>
              <a:off x="4517962" y="2799983"/>
              <a:ext cx="91726" cy="122302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: Shape 73">
              <a:extLst>
                <a:ext uri="{FF2B5EF4-FFF2-40B4-BE49-F238E27FC236}">
                  <a16:creationId xmlns:a16="http://schemas.microsoft.com/office/drawing/2014/main" id="{987583D0-FA69-49BB-B451-D72AA6BD5280}"/>
                </a:ext>
              </a:extLst>
            </p:cNvPr>
            <p:cNvSpPr/>
            <p:nvPr/>
          </p:nvSpPr>
          <p:spPr>
            <a:xfrm>
              <a:off x="4595930" y="2724690"/>
              <a:ext cx="49685" cy="42041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: Shape 74">
              <a:extLst>
                <a:ext uri="{FF2B5EF4-FFF2-40B4-BE49-F238E27FC236}">
                  <a16:creationId xmlns:a16="http://schemas.microsoft.com/office/drawing/2014/main" id="{BD00ACA6-1728-4F83-ABE4-5A71D4FEED12}"/>
                </a:ext>
              </a:extLst>
            </p:cNvPr>
            <p:cNvSpPr/>
            <p:nvPr/>
          </p:nvSpPr>
          <p:spPr>
            <a:xfrm>
              <a:off x="4616568" y="2779344"/>
              <a:ext cx="68795" cy="118480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: Shape 75">
              <a:extLst>
                <a:ext uri="{FF2B5EF4-FFF2-40B4-BE49-F238E27FC236}">
                  <a16:creationId xmlns:a16="http://schemas.microsoft.com/office/drawing/2014/main" id="{8855A94C-2B49-43D6-A0EC-726E700456A9}"/>
                </a:ext>
              </a:extLst>
            </p:cNvPr>
            <p:cNvSpPr/>
            <p:nvPr/>
          </p:nvSpPr>
          <p:spPr>
            <a:xfrm>
              <a:off x="4444582" y="2645195"/>
              <a:ext cx="26753" cy="34397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: Shape 76">
              <a:extLst>
                <a:ext uri="{FF2B5EF4-FFF2-40B4-BE49-F238E27FC236}">
                  <a16:creationId xmlns:a16="http://schemas.microsoft.com/office/drawing/2014/main" id="{6126F4A3-95B8-4949-B89C-3567DC2EA020}"/>
                </a:ext>
              </a:extLst>
            </p:cNvPr>
            <p:cNvSpPr/>
            <p:nvPr/>
          </p:nvSpPr>
          <p:spPr>
            <a:xfrm>
              <a:off x="4464073" y="2690676"/>
              <a:ext cx="107014" cy="84082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: Shape 77">
              <a:extLst>
                <a:ext uri="{FF2B5EF4-FFF2-40B4-BE49-F238E27FC236}">
                  <a16:creationId xmlns:a16="http://schemas.microsoft.com/office/drawing/2014/main" id="{6F932983-654F-44A7-9BDC-1D150BB0CC72}"/>
                </a:ext>
              </a:extLst>
            </p:cNvPr>
            <p:cNvSpPr/>
            <p:nvPr/>
          </p:nvSpPr>
          <p:spPr>
            <a:xfrm>
              <a:off x="4592108" y="2650545"/>
              <a:ext cx="290467" cy="126124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: Shape 78">
              <a:extLst>
                <a:ext uri="{FF2B5EF4-FFF2-40B4-BE49-F238E27FC236}">
                  <a16:creationId xmlns:a16="http://schemas.microsoft.com/office/drawing/2014/main" id="{A42E84FA-4E92-427A-BE92-52AAD0E30598}"/>
                </a:ext>
              </a:extLst>
            </p:cNvPr>
            <p:cNvSpPr/>
            <p:nvPr/>
          </p:nvSpPr>
          <p:spPr>
            <a:xfrm>
              <a:off x="8415955" y="4293977"/>
              <a:ext cx="30576" cy="72617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: Shape 79">
              <a:extLst>
                <a:ext uri="{FF2B5EF4-FFF2-40B4-BE49-F238E27FC236}">
                  <a16:creationId xmlns:a16="http://schemas.microsoft.com/office/drawing/2014/main" id="{AD23A007-59F9-492C-A743-3A1C89FE4F0E}"/>
                </a:ext>
              </a:extLst>
            </p:cNvPr>
            <p:cNvSpPr/>
            <p:nvPr/>
          </p:nvSpPr>
          <p:spPr>
            <a:xfrm>
              <a:off x="8440415" y="4582151"/>
              <a:ext cx="84082" cy="80261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: Shape 80">
              <a:extLst>
                <a:ext uri="{FF2B5EF4-FFF2-40B4-BE49-F238E27FC236}">
                  <a16:creationId xmlns:a16="http://schemas.microsoft.com/office/drawing/2014/main" id="{74145398-6225-46A7-8F93-ACAA21754F53}"/>
                </a:ext>
              </a:extLst>
            </p:cNvPr>
            <p:cNvSpPr/>
            <p:nvPr/>
          </p:nvSpPr>
          <p:spPr>
            <a:xfrm>
              <a:off x="8409457" y="4423158"/>
              <a:ext cx="103192" cy="171988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: Shape 81">
              <a:extLst>
                <a:ext uri="{FF2B5EF4-FFF2-40B4-BE49-F238E27FC236}">
                  <a16:creationId xmlns:a16="http://schemas.microsoft.com/office/drawing/2014/main" id="{F8399E58-3C76-431C-86C6-4E59EA3DC459}"/>
                </a:ext>
              </a:extLst>
            </p:cNvPr>
            <p:cNvSpPr/>
            <p:nvPr/>
          </p:nvSpPr>
          <p:spPr>
            <a:xfrm>
              <a:off x="8407164" y="4907780"/>
              <a:ext cx="57329" cy="19109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: Shape 82">
              <a:extLst>
                <a:ext uri="{FF2B5EF4-FFF2-40B4-BE49-F238E27FC236}">
                  <a16:creationId xmlns:a16="http://schemas.microsoft.com/office/drawing/2014/main" id="{3EF545D3-0093-41F8-AB02-A165387DDA30}"/>
                </a:ext>
              </a:extLst>
            </p:cNvPr>
            <p:cNvSpPr/>
            <p:nvPr/>
          </p:nvSpPr>
          <p:spPr>
            <a:xfrm>
              <a:off x="8469843" y="4914277"/>
              <a:ext cx="68795" cy="38220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: Shape 83">
              <a:extLst>
                <a:ext uri="{FF2B5EF4-FFF2-40B4-BE49-F238E27FC236}">
                  <a16:creationId xmlns:a16="http://schemas.microsoft.com/office/drawing/2014/main" id="{E8E628D5-8315-41B9-907F-9717570093DE}"/>
                </a:ext>
              </a:extLst>
            </p:cNvPr>
            <p:cNvSpPr/>
            <p:nvPr/>
          </p:nvSpPr>
          <p:spPr>
            <a:xfrm>
              <a:off x="8518765" y="4127341"/>
              <a:ext cx="19109" cy="1528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: Shape 84">
              <a:extLst>
                <a:ext uri="{FF2B5EF4-FFF2-40B4-BE49-F238E27FC236}">
                  <a16:creationId xmlns:a16="http://schemas.microsoft.com/office/drawing/2014/main" id="{ECB31FA1-E7C2-443B-A869-1FFB111E4CCB}"/>
                </a:ext>
              </a:extLst>
            </p:cNvPr>
            <p:cNvSpPr/>
            <p:nvPr/>
          </p:nvSpPr>
          <p:spPr>
            <a:xfrm>
              <a:off x="8357097" y="4557308"/>
              <a:ext cx="49685" cy="57329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: Shape 85">
              <a:extLst>
                <a:ext uri="{FF2B5EF4-FFF2-40B4-BE49-F238E27FC236}">
                  <a16:creationId xmlns:a16="http://schemas.microsoft.com/office/drawing/2014/main" id="{0985A7DD-6B0E-471B-9989-54655CC91F78}"/>
                </a:ext>
              </a:extLst>
            </p:cNvPr>
            <p:cNvSpPr/>
            <p:nvPr/>
          </p:nvSpPr>
          <p:spPr>
            <a:xfrm>
              <a:off x="5107305" y="4423158"/>
              <a:ext cx="30576" cy="1528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: Shape 86">
              <a:extLst>
                <a:ext uri="{FF2B5EF4-FFF2-40B4-BE49-F238E27FC236}">
                  <a16:creationId xmlns:a16="http://schemas.microsoft.com/office/drawing/2014/main" id="{639981BF-7454-46FC-AD9E-D6BF8D9D88F4}"/>
                </a:ext>
              </a:extLst>
            </p:cNvPr>
            <p:cNvSpPr/>
            <p:nvPr/>
          </p:nvSpPr>
          <p:spPr>
            <a:xfrm>
              <a:off x="3432151" y="4306972"/>
              <a:ext cx="34397" cy="19109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: Shape 87">
              <a:extLst>
                <a:ext uri="{FF2B5EF4-FFF2-40B4-BE49-F238E27FC236}">
                  <a16:creationId xmlns:a16="http://schemas.microsoft.com/office/drawing/2014/main" id="{46D5BED2-3B3C-42D4-AB06-6009CF34CB0C}"/>
                </a:ext>
              </a:extLst>
            </p:cNvPr>
            <p:cNvSpPr/>
            <p:nvPr/>
          </p:nvSpPr>
          <p:spPr>
            <a:xfrm>
              <a:off x="4981563" y="3847193"/>
              <a:ext cx="15288" cy="19109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: Shape 88">
              <a:extLst>
                <a:ext uri="{FF2B5EF4-FFF2-40B4-BE49-F238E27FC236}">
                  <a16:creationId xmlns:a16="http://schemas.microsoft.com/office/drawing/2014/main" id="{4A62A59D-CD55-46CA-BC66-4A4D11A23F26}"/>
                </a:ext>
              </a:extLst>
            </p:cNvPr>
            <p:cNvSpPr/>
            <p:nvPr/>
          </p:nvSpPr>
          <p:spPr>
            <a:xfrm>
              <a:off x="5199413" y="3806680"/>
              <a:ext cx="22932" cy="4586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: Shape 89">
              <a:extLst>
                <a:ext uri="{FF2B5EF4-FFF2-40B4-BE49-F238E27FC236}">
                  <a16:creationId xmlns:a16="http://schemas.microsoft.com/office/drawing/2014/main" id="{D6EF8D0D-76FA-4592-A38D-880DDD456146}"/>
                </a:ext>
              </a:extLst>
            </p:cNvPr>
            <p:cNvSpPr/>
            <p:nvPr/>
          </p:nvSpPr>
          <p:spPr>
            <a:xfrm>
              <a:off x="8209570" y="4639480"/>
              <a:ext cx="183453" cy="198741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: Shape 90">
              <a:extLst>
                <a:ext uri="{FF2B5EF4-FFF2-40B4-BE49-F238E27FC236}">
                  <a16:creationId xmlns:a16="http://schemas.microsoft.com/office/drawing/2014/main" id="{60DD1A56-2048-4D4B-8BD9-F4F60F2540E2}"/>
                </a:ext>
              </a:extLst>
            </p:cNvPr>
            <p:cNvSpPr/>
            <p:nvPr/>
          </p:nvSpPr>
          <p:spPr>
            <a:xfrm>
              <a:off x="8545518" y="4727767"/>
              <a:ext cx="19109" cy="57329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: Shape 91">
              <a:extLst>
                <a:ext uri="{FF2B5EF4-FFF2-40B4-BE49-F238E27FC236}">
                  <a16:creationId xmlns:a16="http://schemas.microsoft.com/office/drawing/2014/main" id="{1125C7ED-AF4B-463E-8B9C-F23EF3A8DF93}"/>
                </a:ext>
              </a:extLst>
            </p:cNvPr>
            <p:cNvSpPr/>
            <p:nvPr/>
          </p:nvSpPr>
          <p:spPr>
            <a:xfrm>
              <a:off x="8923890" y="4838603"/>
              <a:ext cx="72617" cy="38220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: Shape 92">
              <a:extLst>
                <a:ext uri="{FF2B5EF4-FFF2-40B4-BE49-F238E27FC236}">
                  <a16:creationId xmlns:a16="http://schemas.microsoft.com/office/drawing/2014/main" id="{CDEF9AC3-FE5B-42D5-8F42-5C9CEC081483}"/>
                </a:ext>
              </a:extLst>
            </p:cNvPr>
            <p:cNvSpPr/>
            <p:nvPr/>
          </p:nvSpPr>
          <p:spPr>
            <a:xfrm>
              <a:off x="8603229" y="4775923"/>
              <a:ext cx="359262" cy="187274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: Shape 93">
              <a:extLst>
                <a:ext uri="{FF2B5EF4-FFF2-40B4-BE49-F238E27FC236}">
                  <a16:creationId xmlns:a16="http://schemas.microsoft.com/office/drawing/2014/main" id="{3E13EE9D-A3A2-4751-A00A-C5DB12608B93}"/>
                </a:ext>
              </a:extLst>
            </p:cNvPr>
            <p:cNvSpPr/>
            <p:nvPr/>
          </p:nvSpPr>
          <p:spPr>
            <a:xfrm>
              <a:off x="8962491" y="4803441"/>
              <a:ext cx="45863" cy="42041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: Shape 94">
              <a:extLst>
                <a:ext uri="{FF2B5EF4-FFF2-40B4-BE49-F238E27FC236}">
                  <a16:creationId xmlns:a16="http://schemas.microsoft.com/office/drawing/2014/main" id="{EA35792F-B272-4358-94CD-165757E5E696}"/>
                </a:ext>
              </a:extLst>
            </p:cNvPr>
            <p:cNvSpPr/>
            <p:nvPr/>
          </p:nvSpPr>
          <p:spPr>
            <a:xfrm>
              <a:off x="9212446" y="5139389"/>
              <a:ext cx="53507" cy="42041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: Shape 95">
              <a:extLst>
                <a:ext uri="{FF2B5EF4-FFF2-40B4-BE49-F238E27FC236}">
                  <a16:creationId xmlns:a16="http://schemas.microsoft.com/office/drawing/2014/main" id="{5945E08B-4259-456D-BEEC-F6647DE79BAF}"/>
                </a:ext>
              </a:extLst>
            </p:cNvPr>
            <p:cNvSpPr/>
            <p:nvPr/>
          </p:nvSpPr>
          <p:spPr>
            <a:xfrm>
              <a:off x="9244550" y="5032758"/>
              <a:ext cx="22932" cy="38220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: Shape 96">
              <a:extLst>
                <a:ext uri="{FF2B5EF4-FFF2-40B4-BE49-F238E27FC236}">
                  <a16:creationId xmlns:a16="http://schemas.microsoft.com/office/drawing/2014/main" id="{5A23B1A6-66CC-4FB1-B4BE-4BB7C80A60DC}"/>
                </a:ext>
              </a:extLst>
            </p:cNvPr>
            <p:cNvSpPr/>
            <p:nvPr/>
          </p:nvSpPr>
          <p:spPr>
            <a:xfrm>
              <a:off x="8665909" y="4864591"/>
              <a:ext cx="15288" cy="22932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: Shape 97">
              <a:extLst>
                <a:ext uri="{FF2B5EF4-FFF2-40B4-BE49-F238E27FC236}">
                  <a16:creationId xmlns:a16="http://schemas.microsoft.com/office/drawing/2014/main" id="{04719A82-82D4-40F2-8CF2-61B272155210}"/>
                </a:ext>
              </a:extLst>
            </p:cNvPr>
            <p:cNvSpPr/>
            <p:nvPr/>
          </p:nvSpPr>
          <p:spPr>
            <a:xfrm>
              <a:off x="8391494" y="4932240"/>
              <a:ext cx="30576" cy="19109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: Shape 98">
              <a:extLst>
                <a:ext uri="{FF2B5EF4-FFF2-40B4-BE49-F238E27FC236}">
                  <a16:creationId xmlns:a16="http://schemas.microsoft.com/office/drawing/2014/main" id="{9BAB5862-6553-4F52-8D8E-4902D972E987}"/>
                </a:ext>
              </a:extLst>
            </p:cNvPr>
            <p:cNvSpPr/>
            <p:nvPr/>
          </p:nvSpPr>
          <p:spPr>
            <a:xfrm>
              <a:off x="8518765" y="4819110"/>
              <a:ext cx="22932" cy="11465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: Shape 99">
              <a:extLst>
                <a:ext uri="{FF2B5EF4-FFF2-40B4-BE49-F238E27FC236}">
                  <a16:creationId xmlns:a16="http://schemas.microsoft.com/office/drawing/2014/main" id="{BC927D33-EB8C-48C9-86E5-A54E075ED38B}"/>
                </a:ext>
              </a:extLst>
            </p:cNvPr>
            <p:cNvSpPr/>
            <p:nvPr/>
          </p:nvSpPr>
          <p:spPr>
            <a:xfrm>
              <a:off x="8350599" y="4907780"/>
              <a:ext cx="42041" cy="19109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: Shape 100">
              <a:extLst>
                <a:ext uri="{FF2B5EF4-FFF2-40B4-BE49-F238E27FC236}">
                  <a16:creationId xmlns:a16="http://schemas.microsoft.com/office/drawing/2014/main" id="{4F78BA2F-5520-4BBD-B9CC-A2B6F0118FC0}"/>
                </a:ext>
              </a:extLst>
            </p:cNvPr>
            <p:cNvSpPr/>
            <p:nvPr/>
          </p:nvSpPr>
          <p:spPr>
            <a:xfrm>
              <a:off x="3506679" y="4327993"/>
              <a:ext cx="42041" cy="1528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: Shape 101">
              <a:extLst>
                <a:ext uri="{FF2B5EF4-FFF2-40B4-BE49-F238E27FC236}">
                  <a16:creationId xmlns:a16="http://schemas.microsoft.com/office/drawing/2014/main" id="{2C3B4E0A-AB8B-4CFB-BD72-51B4BC26A2EF}"/>
                </a:ext>
              </a:extLst>
            </p:cNvPr>
            <p:cNvSpPr/>
            <p:nvPr/>
          </p:nvSpPr>
          <p:spPr>
            <a:xfrm>
              <a:off x="8584120" y="3856365"/>
              <a:ext cx="282823" cy="328686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: Shape 102">
              <a:extLst>
                <a:ext uri="{FF2B5EF4-FFF2-40B4-BE49-F238E27FC236}">
                  <a16:creationId xmlns:a16="http://schemas.microsoft.com/office/drawing/2014/main" id="{3EE6D08E-50BD-4C38-B226-329BB8406B8C}"/>
                </a:ext>
              </a:extLst>
            </p:cNvPr>
            <p:cNvSpPr/>
            <p:nvPr/>
          </p:nvSpPr>
          <p:spPr>
            <a:xfrm>
              <a:off x="8554309" y="4813760"/>
              <a:ext cx="53507" cy="22932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: Shape 103">
              <a:extLst>
                <a:ext uri="{FF2B5EF4-FFF2-40B4-BE49-F238E27FC236}">
                  <a16:creationId xmlns:a16="http://schemas.microsoft.com/office/drawing/2014/main" id="{506228EB-8E56-43F1-9EBE-AA8DB2FDC28E}"/>
                </a:ext>
              </a:extLst>
            </p:cNvPr>
            <p:cNvSpPr/>
            <p:nvPr/>
          </p:nvSpPr>
          <p:spPr>
            <a:xfrm>
              <a:off x="8572272" y="4188492"/>
              <a:ext cx="19109" cy="3057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: Shape 104">
              <a:extLst>
                <a:ext uri="{FF2B5EF4-FFF2-40B4-BE49-F238E27FC236}">
                  <a16:creationId xmlns:a16="http://schemas.microsoft.com/office/drawing/2014/main" id="{3B2AE2A2-2F7C-4DB9-96C2-E41B0A0DE0EF}"/>
                </a:ext>
              </a:extLst>
            </p:cNvPr>
            <p:cNvSpPr/>
            <p:nvPr/>
          </p:nvSpPr>
          <p:spPr>
            <a:xfrm>
              <a:off x="8386525" y="4731971"/>
              <a:ext cx="122302" cy="133768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: Shape 105">
              <a:extLst>
                <a:ext uri="{FF2B5EF4-FFF2-40B4-BE49-F238E27FC236}">
                  <a16:creationId xmlns:a16="http://schemas.microsoft.com/office/drawing/2014/main" id="{8D0A2FC8-3FCE-4255-9F1C-0C1321F9AC33}"/>
                </a:ext>
              </a:extLst>
            </p:cNvPr>
            <p:cNvSpPr/>
            <p:nvPr/>
          </p:nvSpPr>
          <p:spPr>
            <a:xfrm>
              <a:off x="9026317" y="4838603"/>
              <a:ext cx="26753" cy="42041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: Shape 106">
              <a:extLst>
                <a:ext uri="{FF2B5EF4-FFF2-40B4-BE49-F238E27FC236}">
                  <a16:creationId xmlns:a16="http://schemas.microsoft.com/office/drawing/2014/main" id="{EAF3293A-79D6-4F03-B407-E1DA7C2BC61F}"/>
                </a:ext>
              </a:extLst>
            </p:cNvPr>
            <p:cNvSpPr/>
            <p:nvPr/>
          </p:nvSpPr>
          <p:spPr>
            <a:xfrm>
              <a:off x="7692844" y="4609287"/>
              <a:ext cx="30576" cy="68795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: Shape 107">
              <a:extLst>
                <a:ext uri="{FF2B5EF4-FFF2-40B4-BE49-F238E27FC236}">
                  <a16:creationId xmlns:a16="http://schemas.microsoft.com/office/drawing/2014/main" id="{3DD2335D-316F-4BAB-8EBC-78DE7A8CCC59}"/>
                </a:ext>
              </a:extLst>
            </p:cNvPr>
            <p:cNvSpPr/>
            <p:nvPr/>
          </p:nvSpPr>
          <p:spPr>
            <a:xfrm>
              <a:off x="8287919" y="4947911"/>
              <a:ext cx="737633" cy="577112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: Shape 108">
              <a:extLst>
                <a:ext uri="{FF2B5EF4-FFF2-40B4-BE49-F238E27FC236}">
                  <a16:creationId xmlns:a16="http://schemas.microsoft.com/office/drawing/2014/main" id="{2AD676BD-E5CF-45AD-9CE6-26376F887F84}"/>
                </a:ext>
              </a:extLst>
            </p:cNvPr>
            <p:cNvSpPr/>
            <p:nvPr/>
          </p:nvSpPr>
          <p:spPr>
            <a:xfrm>
              <a:off x="9056128" y="4889434"/>
              <a:ext cx="19109" cy="11465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: Shape 109">
              <a:extLst>
                <a:ext uri="{FF2B5EF4-FFF2-40B4-BE49-F238E27FC236}">
                  <a16:creationId xmlns:a16="http://schemas.microsoft.com/office/drawing/2014/main" id="{E12C435E-6D3C-46CD-9CE2-07D61E80D8A3}"/>
                </a:ext>
              </a:extLst>
            </p:cNvPr>
            <p:cNvSpPr/>
            <p:nvPr/>
          </p:nvSpPr>
          <p:spPr>
            <a:xfrm>
              <a:off x="3545280" y="4352836"/>
              <a:ext cx="68795" cy="4586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: Shape 110">
              <a:extLst>
                <a:ext uri="{FF2B5EF4-FFF2-40B4-BE49-F238E27FC236}">
                  <a16:creationId xmlns:a16="http://schemas.microsoft.com/office/drawing/2014/main" id="{9D9849D7-1CB6-484D-AAFA-3E29424E5E23}"/>
                </a:ext>
              </a:extLst>
            </p:cNvPr>
            <p:cNvSpPr/>
            <p:nvPr/>
          </p:nvSpPr>
          <p:spPr>
            <a:xfrm>
              <a:off x="7963438" y="4663940"/>
              <a:ext cx="370727" cy="256070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: Shape 111">
              <a:extLst>
                <a:ext uri="{FF2B5EF4-FFF2-40B4-BE49-F238E27FC236}">
                  <a16:creationId xmlns:a16="http://schemas.microsoft.com/office/drawing/2014/main" id="{CC0EA798-BC8E-4A5A-BC4E-E24A3951F834}"/>
                </a:ext>
              </a:extLst>
            </p:cNvPr>
            <p:cNvSpPr/>
            <p:nvPr/>
          </p:nvSpPr>
          <p:spPr>
            <a:xfrm>
              <a:off x="9089379" y="4898607"/>
              <a:ext cx="30576" cy="26753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: Shape 112">
              <a:extLst>
                <a:ext uri="{FF2B5EF4-FFF2-40B4-BE49-F238E27FC236}">
                  <a16:creationId xmlns:a16="http://schemas.microsoft.com/office/drawing/2014/main" id="{FBE78239-3934-43CF-BFC0-826B54F686AD}"/>
                </a:ext>
              </a:extLst>
            </p:cNvPr>
            <p:cNvSpPr/>
            <p:nvPr/>
          </p:nvSpPr>
          <p:spPr>
            <a:xfrm>
              <a:off x="9293089" y="5377878"/>
              <a:ext cx="114658" cy="179632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: Shape 113">
              <a:extLst>
                <a:ext uri="{FF2B5EF4-FFF2-40B4-BE49-F238E27FC236}">
                  <a16:creationId xmlns:a16="http://schemas.microsoft.com/office/drawing/2014/main" id="{57097079-A7E7-47E6-B4A0-EDAE778527C4}"/>
                </a:ext>
              </a:extLst>
            </p:cNvPr>
            <p:cNvSpPr/>
            <p:nvPr/>
          </p:nvSpPr>
          <p:spPr>
            <a:xfrm>
              <a:off x="9187985" y="5544896"/>
              <a:ext cx="145233" cy="168165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: Shape 114">
              <a:extLst>
                <a:ext uri="{FF2B5EF4-FFF2-40B4-BE49-F238E27FC236}">
                  <a16:creationId xmlns:a16="http://schemas.microsoft.com/office/drawing/2014/main" id="{923A0606-D5DB-4EA4-9087-98E64093B75F}"/>
                </a:ext>
              </a:extLst>
            </p:cNvPr>
            <p:cNvSpPr/>
            <p:nvPr/>
          </p:nvSpPr>
          <p:spPr>
            <a:xfrm>
              <a:off x="9449788" y="5060275"/>
              <a:ext cx="22932" cy="34397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: Shape 115">
              <a:extLst>
                <a:ext uri="{FF2B5EF4-FFF2-40B4-BE49-F238E27FC236}">
                  <a16:creationId xmlns:a16="http://schemas.microsoft.com/office/drawing/2014/main" id="{EC3BD800-2E17-4649-A18F-B007F5ADBEC9}"/>
                </a:ext>
              </a:extLst>
            </p:cNvPr>
            <p:cNvSpPr/>
            <p:nvPr/>
          </p:nvSpPr>
          <p:spPr>
            <a:xfrm>
              <a:off x="9130275" y="4919245"/>
              <a:ext cx="22932" cy="26753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: Shape 116">
              <a:extLst>
                <a:ext uri="{FF2B5EF4-FFF2-40B4-BE49-F238E27FC236}">
                  <a16:creationId xmlns:a16="http://schemas.microsoft.com/office/drawing/2014/main" id="{97EC4FD0-C21A-414C-B647-4BB17A8C944C}"/>
                </a:ext>
              </a:extLst>
            </p:cNvPr>
            <p:cNvSpPr/>
            <p:nvPr/>
          </p:nvSpPr>
          <p:spPr>
            <a:xfrm>
              <a:off x="9113839" y="4932240"/>
              <a:ext cx="22932" cy="19109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: Shape 117">
              <a:extLst>
                <a:ext uri="{FF2B5EF4-FFF2-40B4-BE49-F238E27FC236}">
                  <a16:creationId xmlns:a16="http://schemas.microsoft.com/office/drawing/2014/main" id="{75E2E3ED-7784-4018-B224-C15BF568141C}"/>
                </a:ext>
              </a:extLst>
            </p:cNvPr>
            <p:cNvSpPr/>
            <p:nvPr/>
          </p:nvSpPr>
          <p:spPr>
            <a:xfrm>
              <a:off x="9145562" y="4953261"/>
              <a:ext cx="15288" cy="1528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: Shape 118">
              <a:extLst>
                <a:ext uri="{FF2B5EF4-FFF2-40B4-BE49-F238E27FC236}">
                  <a16:creationId xmlns:a16="http://schemas.microsoft.com/office/drawing/2014/main" id="{97DDE0FE-963D-4534-8DDE-FC0F45961ED4}"/>
                </a:ext>
              </a:extLst>
            </p:cNvPr>
            <p:cNvSpPr/>
            <p:nvPr/>
          </p:nvSpPr>
          <p:spPr>
            <a:xfrm>
              <a:off x="8874969" y="5548718"/>
              <a:ext cx="64973" cy="84082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: Shape 119">
              <a:extLst>
                <a:ext uri="{FF2B5EF4-FFF2-40B4-BE49-F238E27FC236}">
                  <a16:creationId xmlns:a16="http://schemas.microsoft.com/office/drawing/2014/main" id="{8AB26E61-BC0C-4BEB-BC07-3C5D084A0C86}"/>
                </a:ext>
              </a:extLst>
            </p:cNvPr>
            <p:cNvSpPr/>
            <p:nvPr/>
          </p:nvSpPr>
          <p:spPr>
            <a:xfrm>
              <a:off x="5026280" y="4582151"/>
              <a:ext cx="11465" cy="1528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: Shape 120">
              <a:extLst>
                <a:ext uri="{FF2B5EF4-FFF2-40B4-BE49-F238E27FC236}">
                  <a16:creationId xmlns:a16="http://schemas.microsoft.com/office/drawing/2014/main" id="{9B35F1BA-AC37-46AD-B420-E190887822FD}"/>
                </a:ext>
              </a:extLst>
            </p:cNvPr>
            <p:cNvSpPr/>
            <p:nvPr/>
          </p:nvSpPr>
          <p:spPr>
            <a:xfrm>
              <a:off x="4909711" y="4423158"/>
              <a:ext cx="42041" cy="22932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: Shape 121">
              <a:extLst>
                <a:ext uri="{FF2B5EF4-FFF2-40B4-BE49-F238E27FC236}">
                  <a16:creationId xmlns:a16="http://schemas.microsoft.com/office/drawing/2014/main" id="{E15E6F30-8486-46C2-A8CA-06F3DBCB09EF}"/>
                </a:ext>
              </a:extLst>
            </p:cNvPr>
            <p:cNvSpPr/>
            <p:nvPr/>
          </p:nvSpPr>
          <p:spPr>
            <a:xfrm>
              <a:off x="4791612" y="4338312"/>
              <a:ext cx="191097" cy="72617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: Shape 122">
              <a:extLst>
                <a:ext uri="{FF2B5EF4-FFF2-40B4-BE49-F238E27FC236}">
                  <a16:creationId xmlns:a16="http://schemas.microsoft.com/office/drawing/2014/main" id="{1CEB888E-58A0-46D4-A1CF-BBC595CDC0FA}"/>
                </a:ext>
              </a:extLst>
            </p:cNvPr>
            <p:cNvSpPr/>
            <p:nvPr/>
          </p:nvSpPr>
          <p:spPr>
            <a:xfrm>
              <a:off x="4909711" y="4303150"/>
              <a:ext cx="15288" cy="3057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: Shape 123">
              <a:extLst>
                <a:ext uri="{FF2B5EF4-FFF2-40B4-BE49-F238E27FC236}">
                  <a16:creationId xmlns:a16="http://schemas.microsoft.com/office/drawing/2014/main" id="{569B6A22-A558-406B-BD32-4721CADF37ED}"/>
                </a:ext>
              </a:extLst>
            </p:cNvPr>
            <p:cNvSpPr/>
            <p:nvPr/>
          </p:nvSpPr>
          <p:spPr>
            <a:xfrm>
              <a:off x="4899391" y="4273339"/>
              <a:ext cx="34397" cy="19109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: Shape 124">
              <a:extLst>
                <a:ext uri="{FF2B5EF4-FFF2-40B4-BE49-F238E27FC236}">
                  <a16:creationId xmlns:a16="http://schemas.microsoft.com/office/drawing/2014/main" id="{A9E59E15-D103-43C3-9552-5130E23506E9}"/>
                </a:ext>
              </a:extLst>
            </p:cNvPr>
            <p:cNvSpPr/>
            <p:nvPr/>
          </p:nvSpPr>
          <p:spPr>
            <a:xfrm>
              <a:off x="7046173" y="5023585"/>
              <a:ext cx="122302" cy="256070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: Shape 125">
              <a:extLst>
                <a:ext uri="{FF2B5EF4-FFF2-40B4-BE49-F238E27FC236}">
                  <a16:creationId xmlns:a16="http://schemas.microsoft.com/office/drawing/2014/main" id="{7600D0DC-A346-4402-86A7-B34EB6F98083}"/>
                </a:ext>
              </a:extLst>
            </p:cNvPr>
            <p:cNvSpPr/>
            <p:nvPr/>
          </p:nvSpPr>
          <p:spPr>
            <a:xfrm>
              <a:off x="5190623" y="5835364"/>
              <a:ext cx="91726" cy="38220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: Shape 126">
              <a:extLst>
                <a:ext uri="{FF2B5EF4-FFF2-40B4-BE49-F238E27FC236}">
                  <a16:creationId xmlns:a16="http://schemas.microsoft.com/office/drawing/2014/main" id="{CD85871C-A12E-4CDA-A3CF-1B5DEF42925C}"/>
                </a:ext>
              </a:extLst>
            </p:cNvPr>
            <p:cNvSpPr/>
            <p:nvPr/>
          </p:nvSpPr>
          <p:spPr>
            <a:xfrm>
              <a:off x="5395861" y="4748787"/>
              <a:ext cx="42041" cy="38220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: Shape 127">
              <a:extLst>
                <a:ext uri="{FF2B5EF4-FFF2-40B4-BE49-F238E27FC236}">
                  <a16:creationId xmlns:a16="http://schemas.microsoft.com/office/drawing/2014/main" id="{24403C82-18D7-43BF-8064-8FDBDD9C78A6}"/>
                </a:ext>
              </a:extLst>
            </p:cNvPr>
            <p:cNvSpPr/>
            <p:nvPr/>
          </p:nvSpPr>
          <p:spPr>
            <a:xfrm>
              <a:off x="5191769" y="5578529"/>
              <a:ext cx="15288" cy="22932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: Shape 128">
              <a:extLst>
                <a:ext uri="{FF2B5EF4-FFF2-40B4-BE49-F238E27FC236}">
                  <a16:creationId xmlns:a16="http://schemas.microsoft.com/office/drawing/2014/main" id="{7B17C479-311A-4EE3-A250-4281DAD35081}"/>
                </a:ext>
              </a:extLst>
            </p:cNvPr>
            <p:cNvSpPr/>
            <p:nvPr/>
          </p:nvSpPr>
          <p:spPr>
            <a:xfrm>
              <a:off x="5086667" y="5874347"/>
              <a:ext cx="72617" cy="64973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: Shape 129">
              <a:extLst>
                <a:ext uri="{FF2B5EF4-FFF2-40B4-BE49-F238E27FC236}">
                  <a16:creationId xmlns:a16="http://schemas.microsoft.com/office/drawing/2014/main" id="{34D6195A-EF5E-4656-A8C9-A68DA04BBE81}"/>
                </a:ext>
              </a:extLst>
            </p:cNvPr>
            <p:cNvSpPr/>
            <p:nvPr/>
          </p:nvSpPr>
          <p:spPr>
            <a:xfrm>
              <a:off x="4977741" y="4402138"/>
              <a:ext cx="107014" cy="42041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: Shape 130">
              <a:extLst>
                <a:ext uri="{FF2B5EF4-FFF2-40B4-BE49-F238E27FC236}">
                  <a16:creationId xmlns:a16="http://schemas.microsoft.com/office/drawing/2014/main" id="{055ADF2D-2E93-4182-B9E3-4A1C05B13096}"/>
                </a:ext>
              </a:extLst>
            </p:cNvPr>
            <p:cNvSpPr/>
            <p:nvPr/>
          </p:nvSpPr>
          <p:spPr>
            <a:xfrm>
              <a:off x="5165016" y="4437300"/>
              <a:ext cx="42041" cy="1528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: Shape 131">
              <a:extLst>
                <a:ext uri="{FF2B5EF4-FFF2-40B4-BE49-F238E27FC236}">
                  <a16:creationId xmlns:a16="http://schemas.microsoft.com/office/drawing/2014/main" id="{C4E65803-529B-4434-8A10-5988234152D9}"/>
                </a:ext>
              </a:extLst>
            </p:cNvPr>
            <p:cNvSpPr/>
            <p:nvPr/>
          </p:nvSpPr>
          <p:spPr>
            <a:xfrm>
              <a:off x="4981563" y="3847193"/>
              <a:ext cx="15288" cy="19109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: Shape 132">
              <a:extLst>
                <a:ext uri="{FF2B5EF4-FFF2-40B4-BE49-F238E27FC236}">
                  <a16:creationId xmlns:a16="http://schemas.microsoft.com/office/drawing/2014/main" id="{C9CCDB07-4D9D-46C6-BF5F-9C9DD7AFCF2D}"/>
                </a:ext>
              </a:extLst>
            </p:cNvPr>
            <p:cNvSpPr/>
            <p:nvPr/>
          </p:nvSpPr>
          <p:spPr>
            <a:xfrm>
              <a:off x="4538983" y="3016687"/>
              <a:ext cx="68795" cy="53507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: Shape 133">
              <a:extLst>
                <a:ext uri="{FF2B5EF4-FFF2-40B4-BE49-F238E27FC236}">
                  <a16:creationId xmlns:a16="http://schemas.microsoft.com/office/drawing/2014/main" id="{75701539-6E48-4205-B6BC-660F2F9979D7}"/>
                </a:ext>
              </a:extLst>
            </p:cNvPr>
            <p:cNvSpPr/>
            <p:nvPr/>
          </p:nvSpPr>
          <p:spPr>
            <a:xfrm>
              <a:off x="4809576" y="3329321"/>
              <a:ext cx="30576" cy="26753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: Shape 134">
              <a:extLst>
                <a:ext uri="{FF2B5EF4-FFF2-40B4-BE49-F238E27FC236}">
                  <a16:creationId xmlns:a16="http://schemas.microsoft.com/office/drawing/2014/main" id="{E141E246-1031-4AE5-BCA2-A55E789773E7}"/>
                </a:ext>
              </a:extLst>
            </p:cNvPr>
            <p:cNvSpPr/>
            <p:nvPr/>
          </p:nvSpPr>
          <p:spPr>
            <a:xfrm>
              <a:off x="4391457" y="2832852"/>
              <a:ext cx="45863" cy="38220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: Shape 135">
              <a:extLst>
                <a:ext uri="{FF2B5EF4-FFF2-40B4-BE49-F238E27FC236}">
                  <a16:creationId xmlns:a16="http://schemas.microsoft.com/office/drawing/2014/main" id="{FCBE9CD7-3B13-411A-AFA5-3825A09BEA79}"/>
                </a:ext>
              </a:extLst>
            </p:cNvPr>
            <p:cNvSpPr/>
            <p:nvPr/>
          </p:nvSpPr>
          <p:spPr>
            <a:xfrm>
              <a:off x="3320167" y="3416079"/>
              <a:ext cx="22932" cy="11465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: Shape 136">
              <a:extLst>
                <a:ext uri="{FF2B5EF4-FFF2-40B4-BE49-F238E27FC236}">
                  <a16:creationId xmlns:a16="http://schemas.microsoft.com/office/drawing/2014/main" id="{086DD707-7186-4E5E-B2F5-697CBAEA67CC}"/>
                </a:ext>
              </a:extLst>
            </p:cNvPr>
            <p:cNvSpPr/>
            <p:nvPr/>
          </p:nvSpPr>
          <p:spPr>
            <a:xfrm>
              <a:off x="3566683" y="3503983"/>
              <a:ext cx="38220" cy="42041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: Shape 137">
              <a:extLst>
                <a:ext uri="{FF2B5EF4-FFF2-40B4-BE49-F238E27FC236}">
                  <a16:creationId xmlns:a16="http://schemas.microsoft.com/office/drawing/2014/main" id="{F7AB9886-9758-4D7F-98FA-CCFFAC610DCF}"/>
                </a:ext>
              </a:extLst>
            </p:cNvPr>
            <p:cNvSpPr/>
            <p:nvPr/>
          </p:nvSpPr>
          <p:spPr>
            <a:xfrm>
              <a:off x="4190041" y="2853490"/>
              <a:ext cx="301933" cy="210206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: Shape 138">
              <a:extLst>
                <a:ext uri="{FF2B5EF4-FFF2-40B4-BE49-F238E27FC236}">
                  <a16:creationId xmlns:a16="http://schemas.microsoft.com/office/drawing/2014/main" id="{F15FAFE2-5E1C-4E1E-8909-E9C669E7B0D7}"/>
                </a:ext>
              </a:extLst>
            </p:cNvPr>
            <p:cNvSpPr/>
            <p:nvPr/>
          </p:nvSpPr>
          <p:spPr>
            <a:xfrm>
              <a:off x="3283095" y="3264730"/>
              <a:ext cx="45863" cy="34397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: Shape 139">
              <a:extLst>
                <a:ext uri="{FF2B5EF4-FFF2-40B4-BE49-F238E27FC236}">
                  <a16:creationId xmlns:a16="http://schemas.microsoft.com/office/drawing/2014/main" id="{35C5C1A9-7805-4F42-9B88-83D705A1996E}"/>
                </a:ext>
              </a:extLst>
            </p:cNvPr>
            <p:cNvSpPr/>
            <p:nvPr/>
          </p:nvSpPr>
          <p:spPr>
            <a:xfrm>
              <a:off x="4749571" y="3210459"/>
              <a:ext cx="114658" cy="107014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: Shape 140">
              <a:extLst>
                <a:ext uri="{FF2B5EF4-FFF2-40B4-BE49-F238E27FC236}">
                  <a16:creationId xmlns:a16="http://schemas.microsoft.com/office/drawing/2014/main" id="{8F203155-2527-4396-AED5-04A4BABB0151}"/>
                </a:ext>
              </a:extLst>
            </p:cNvPr>
            <p:cNvSpPr/>
            <p:nvPr/>
          </p:nvSpPr>
          <p:spPr>
            <a:xfrm>
              <a:off x="5224256" y="3717247"/>
              <a:ext cx="114658" cy="137589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: Shape 141">
              <a:extLst>
                <a:ext uri="{FF2B5EF4-FFF2-40B4-BE49-F238E27FC236}">
                  <a16:creationId xmlns:a16="http://schemas.microsoft.com/office/drawing/2014/main" id="{FD9155F6-B72D-4D1B-B300-51F1AE6DE9A1}"/>
                </a:ext>
              </a:extLst>
            </p:cNvPr>
            <p:cNvSpPr/>
            <p:nvPr/>
          </p:nvSpPr>
          <p:spPr>
            <a:xfrm>
              <a:off x="4941816" y="3090068"/>
              <a:ext cx="34397" cy="49685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: Shape 142">
              <a:extLst>
                <a:ext uri="{FF2B5EF4-FFF2-40B4-BE49-F238E27FC236}">
                  <a16:creationId xmlns:a16="http://schemas.microsoft.com/office/drawing/2014/main" id="{B32F3BC3-20F4-4219-8BAB-C66AA07826D5}"/>
                </a:ext>
              </a:extLst>
            </p:cNvPr>
            <p:cNvSpPr/>
            <p:nvPr/>
          </p:nvSpPr>
          <p:spPr>
            <a:xfrm>
              <a:off x="4848177" y="3638515"/>
              <a:ext cx="19109" cy="11465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: Shape 143">
              <a:extLst>
                <a:ext uri="{FF2B5EF4-FFF2-40B4-BE49-F238E27FC236}">
                  <a16:creationId xmlns:a16="http://schemas.microsoft.com/office/drawing/2014/main" id="{CCAF7B6C-2839-4DA4-8445-654A65F0A8DC}"/>
                </a:ext>
              </a:extLst>
            </p:cNvPr>
            <p:cNvSpPr/>
            <p:nvPr/>
          </p:nvSpPr>
          <p:spPr>
            <a:xfrm>
              <a:off x="5326685" y="3052613"/>
              <a:ext cx="49685" cy="42041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: Shape 144">
              <a:extLst>
                <a:ext uri="{FF2B5EF4-FFF2-40B4-BE49-F238E27FC236}">
                  <a16:creationId xmlns:a16="http://schemas.microsoft.com/office/drawing/2014/main" id="{CEBFE92E-78BD-4AB0-B87A-B7599EDCF8F7}"/>
                </a:ext>
              </a:extLst>
            </p:cNvPr>
            <p:cNvSpPr/>
            <p:nvPr/>
          </p:nvSpPr>
          <p:spPr>
            <a:xfrm>
              <a:off x="4929203" y="3289191"/>
              <a:ext cx="15288" cy="19109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: Shape 145">
              <a:extLst>
                <a:ext uri="{FF2B5EF4-FFF2-40B4-BE49-F238E27FC236}">
                  <a16:creationId xmlns:a16="http://schemas.microsoft.com/office/drawing/2014/main" id="{D0181F4C-29B2-4E31-9A5A-EAFA3623B292}"/>
                </a:ext>
              </a:extLst>
            </p:cNvPr>
            <p:cNvSpPr/>
            <p:nvPr/>
          </p:nvSpPr>
          <p:spPr>
            <a:xfrm>
              <a:off x="4863465" y="3344991"/>
              <a:ext cx="26753" cy="34397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: Shape 146">
              <a:extLst>
                <a:ext uri="{FF2B5EF4-FFF2-40B4-BE49-F238E27FC236}">
                  <a16:creationId xmlns:a16="http://schemas.microsoft.com/office/drawing/2014/main" id="{8CBCDCEA-7705-4119-B62E-DF8D5C396227}"/>
                </a:ext>
              </a:extLst>
            </p:cNvPr>
            <p:cNvSpPr/>
            <p:nvPr/>
          </p:nvSpPr>
          <p:spPr>
            <a:xfrm>
              <a:off x="8789357" y="3611380"/>
              <a:ext cx="53507" cy="233138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: Shape 147">
              <a:extLst>
                <a:ext uri="{FF2B5EF4-FFF2-40B4-BE49-F238E27FC236}">
                  <a16:creationId xmlns:a16="http://schemas.microsoft.com/office/drawing/2014/main" id="{B7DA954A-84EA-4C45-A01D-D114C4F77412}"/>
                </a:ext>
              </a:extLst>
            </p:cNvPr>
            <p:cNvSpPr/>
            <p:nvPr/>
          </p:nvSpPr>
          <p:spPr>
            <a:xfrm>
              <a:off x="3943908" y="3628196"/>
              <a:ext cx="42041" cy="53507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: Shape 148">
              <a:extLst>
                <a:ext uri="{FF2B5EF4-FFF2-40B4-BE49-F238E27FC236}">
                  <a16:creationId xmlns:a16="http://schemas.microsoft.com/office/drawing/2014/main" id="{BF530925-D149-4AFF-B8F1-6FEB5B412BC4}"/>
                </a:ext>
              </a:extLst>
            </p:cNvPr>
            <p:cNvSpPr/>
            <p:nvPr/>
          </p:nvSpPr>
          <p:spPr>
            <a:xfrm>
              <a:off x="6671241" y="3474173"/>
              <a:ext cx="22932" cy="22932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: Shape 149">
              <a:extLst>
                <a:ext uri="{FF2B5EF4-FFF2-40B4-BE49-F238E27FC236}">
                  <a16:creationId xmlns:a16="http://schemas.microsoft.com/office/drawing/2014/main" id="{93041124-13A3-40B0-A2FA-0CF29E26949F}"/>
                </a:ext>
              </a:extLst>
            </p:cNvPr>
            <p:cNvSpPr/>
            <p:nvPr/>
          </p:nvSpPr>
          <p:spPr>
            <a:xfrm>
              <a:off x="6178593" y="3462706"/>
              <a:ext cx="137589" cy="267535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: Shape 150">
              <a:extLst>
                <a:ext uri="{FF2B5EF4-FFF2-40B4-BE49-F238E27FC236}">
                  <a16:creationId xmlns:a16="http://schemas.microsoft.com/office/drawing/2014/main" id="{3DB30292-7A64-4C39-B66C-2121C1C9B91B}"/>
                </a:ext>
              </a:extLst>
            </p:cNvPr>
            <p:cNvSpPr/>
            <p:nvPr/>
          </p:nvSpPr>
          <p:spPr>
            <a:xfrm>
              <a:off x="6473647" y="3558255"/>
              <a:ext cx="30576" cy="42041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: Shape 151">
              <a:extLst>
                <a:ext uri="{FF2B5EF4-FFF2-40B4-BE49-F238E27FC236}">
                  <a16:creationId xmlns:a16="http://schemas.microsoft.com/office/drawing/2014/main" id="{7AC82837-A3BD-4899-9B63-50B913FC88E5}"/>
                </a:ext>
              </a:extLst>
            </p:cNvPr>
            <p:cNvSpPr/>
            <p:nvPr/>
          </p:nvSpPr>
          <p:spPr>
            <a:xfrm>
              <a:off x="9440997" y="2953243"/>
              <a:ext cx="61151" cy="34397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: Shape 152">
              <a:extLst>
                <a:ext uri="{FF2B5EF4-FFF2-40B4-BE49-F238E27FC236}">
                  <a16:creationId xmlns:a16="http://schemas.microsoft.com/office/drawing/2014/main" id="{D39B1278-317D-42DF-AB92-A871F1FFEED3}"/>
                </a:ext>
              </a:extLst>
            </p:cNvPr>
            <p:cNvSpPr/>
            <p:nvPr/>
          </p:nvSpPr>
          <p:spPr>
            <a:xfrm>
              <a:off x="7084391" y="3043823"/>
              <a:ext cx="19109" cy="11465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: Shape 153">
              <a:extLst>
                <a:ext uri="{FF2B5EF4-FFF2-40B4-BE49-F238E27FC236}">
                  <a16:creationId xmlns:a16="http://schemas.microsoft.com/office/drawing/2014/main" id="{7576FC9C-E08D-4172-AA10-B7235F0D248B}"/>
                </a:ext>
              </a:extLst>
            </p:cNvPr>
            <p:cNvSpPr/>
            <p:nvPr/>
          </p:nvSpPr>
          <p:spPr>
            <a:xfrm>
              <a:off x="8756106" y="2823679"/>
              <a:ext cx="68795" cy="26753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: Shape 154">
              <a:extLst>
                <a:ext uri="{FF2B5EF4-FFF2-40B4-BE49-F238E27FC236}">
                  <a16:creationId xmlns:a16="http://schemas.microsoft.com/office/drawing/2014/main" id="{66D9A83C-B96A-42E5-B007-418D1D0CE313}"/>
                </a:ext>
              </a:extLst>
            </p:cNvPr>
            <p:cNvSpPr/>
            <p:nvPr/>
          </p:nvSpPr>
          <p:spPr>
            <a:xfrm>
              <a:off x="6587923" y="3507805"/>
              <a:ext cx="22932" cy="34397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: Shape 155">
              <a:extLst>
                <a:ext uri="{FF2B5EF4-FFF2-40B4-BE49-F238E27FC236}">
                  <a16:creationId xmlns:a16="http://schemas.microsoft.com/office/drawing/2014/main" id="{30C911B4-F5A1-43EB-BFB7-34AA0FB926C8}"/>
                </a:ext>
              </a:extLst>
            </p:cNvPr>
            <p:cNvSpPr/>
            <p:nvPr/>
          </p:nvSpPr>
          <p:spPr>
            <a:xfrm>
              <a:off x="6110563" y="3593417"/>
              <a:ext cx="64973" cy="99370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: Shape 156">
              <a:extLst>
                <a:ext uri="{FF2B5EF4-FFF2-40B4-BE49-F238E27FC236}">
                  <a16:creationId xmlns:a16="http://schemas.microsoft.com/office/drawing/2014/main" id="{39F462BA-133A-423E-89C2-4FB520B560A6}"/>
                </a:ext>
              </a:extLst>
            </p:cNvPr>
            <p:cNvSpPr/>
            <p:nvPr/>
          </p:nvSpPr>
          <p:spPr>
            <a:xfrm>
              <a:off x="5167691" y="3743237"/>
              <a:ext cx="38220" cy="22932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: Shape 157">
              <a:extLst>
                <a:ext uri="{FF2B5EF4-FFF2-40B4-BE49-F238E27FC236}">
                  <a16:creationId xmlns:a16="http://schemas.microsoft.com/office/drawing/2014/main" id="{E9DE7467-748B-4852-BF04-AD4B42347948}"/>
                </a:ext>
              </a:extLst>
            </p:cNvPr>
            <p:cNvSpPr/>
            <p:nvPr/>
          </p:nvSpPr>
          <p:spPr>
            <a:xfrm>
              <a:off x="5857933" y="3171857"/>
              <a:ext cx="194918" cy="145233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F125D8A-4229-4108-A3C5-D72F4CA6A763}"/>
              </a:ext>
            </a:extLst>
          </p:cNvPr>
          <p:cNvSpPr txBox="1"/>
          <p:nvPr/>
        </p:nvSpPr>
        <p:spPr>
          <a:xfrm>
            <a:off x="774385" y="43410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17" name="Text Placeholder 27">
            <a:extLst>
              <a:ext uri="{FF2B5EF4-FFF2-40B4-BE49-F238E27FC236}">
                <a16:creationId xmlns:a16="http://schemas.microsoft.com/office/drawing/2014/main" id="{A47148D4-CC07-4078-9706-20B135F7CC53}"/>
              </a:ext>
            </a:extLst>
          </p:cNvPr>
          <p:cNvSpPr txBox="1">
            <a:spLocks/>
          </p:cNvSpPr>
          <p:nvPr/>
        </p:nvSpPr>
        <p:spPr>
          <a:xfrm>
            <a:off x="774385" y="5879710"/>
            <a:ext cx="2597428" cy="4320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035F022-5903-4E99-B6DF-C12E85C39892}"/>
              </a:ext>
            </a:extLst>
          </p:cNvPr>
          <p:cNvSpPr txBox="1"/>
          <p:nvPr/>
        </p:nvSpPr>
        <p:spPr>
          <a:xfrm>
            <a:off x="774385" y="1685788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19" name="Arrow: Curved Left 23">
            <a:extLst>
              <a:ext uri="{FF2B5EF4-FFF2-40B4-BE49-F238E27FC236}">
                <a16:creationId xmlns:a16="http://schemas.microsoft.com/office/drawing/2014/main" id="{5AF27933-C674-4EAA-817F-BFD9A5A9F56D}"/>
              </a:ext>
            </a:extLst>
          </p:cNvPr>
          <p:cNvSpPr/>
          <p:nvPr/>
        </p:nvSpPr>
        <p:spPr>
          <a:xfrm rot="15573287">
            <a:off x="8141012" y="1306302"/>
            <a:ext cx="1195968" cy="2792169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Arrow: Curved Left 24">
            <a:extLst>
              <a:ext uri="{FF2B5EF4-FFF2-40B4-BE49-F238E27FC236}">
                <a16:creationId xmlns:a16="http://schemas.microsoft.com/office/drawing/2014/main" id="{D74BCD42-BC59-414F-B9D2-C4D5319EE91E}"/>
              </a:ext>
            </a:extLst>
          </p:cNvPr>
          <p:cNvSpPr/>
          <p:nvPr/>
        </p:nvSpPr>
        <p:spPr>
          <a:xfrm rot="15986588">
            <a:off x="8484131" y="35702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Arrow: Curved Left 26">
            <a:extLst>
              <a:ext uri="{FF2B5EF4-FFF2-40B4-BE49-F238E27FC236}">
                <a16:creationId xmlns:a16="http://schemas.microsoft.com/office/drawing/2014/main" id="{3ACFA4EA-E717-4D79-811D-6DB1F5060933}"/>
              </a:ext>
            </a:extLst>
          </p:cNvPr>
          <p:cNvSpPr/>
          <p:nvPr/>
        </p:nvSpPr>
        <p:spPr>
          <a:xfrm rot="3098838" flipH="1">
            <a:off x="4903979" y="43093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36E5EE84-0ABD-403F-B3FC-D3FAF7398776}"/>
              </a:ext>
            </a:extLst>
          </p:cNvPr>
          <p:cNvGrpSpPr/>
          <p:nvPr/>
        </p:nvGrpSpPr>
        <p:grpSpPr>
          <a:xfrm flipH="1">
            <a:off x="10032612" y="1094937"/>
            <a:ext cx="1833009" cy="5622610"/>
            <a:chOff x="1290710" y="1665800"/>
            <a:chExt cx="1344021" cy="4122678"/>
          </a:xfrm>
        </p:grpSpPr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5582DA89-B073-4EED-B04A-7921F8EAA2A9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4" name="Freeform: Shape 431">
              <a:extLst>
                <a:ext uri="{FF2B5EF4-FFF2-40B4-BE49-F238E27FC236}">
                  <a16:creationId xmlns:a16="http://schemas.microsoft.com/office/drawing/2014/main" id="{EC27F288-03C7-43C4-B05A-70B3A3BD56E4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432">
              <a:extLst>
                <a:ext uri="{FF2B5EF4-FFF2-40B4-BE49-F238E27FC236}">
                  <a16:creationId xmlns:a16="http://schemas.microsoft.com/office/drawing/2014/main" id="{14CAEFD0-B1BC-42B7-A8F8-6A6BF573C201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33">
              <a:extLst>
                <a:ext uri="{FF2B5EF4-FFF2-40B4-BE49-F238E27FC236}">
                  <a16:creationId xmlns:a16="http://schemas.microsoft.com/office/drawing/2014/main" id="{B88A3DAE-AF01-4570-9B1D-CFFB0026BC18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34">
              <a:extLst>
                <a:ext uri="{FF2B5EF4-FFF2-40B4-BE49-F238E27FC236}">
                  <a16:creationId xmlns:a16="http://schemas.microsoft.com/office/drawing/2014/main" id="{F10DEE29-D469-4CD3-9CAF-4C2D940581DD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35">
              <a:extLst>
                <a:ext uri="{FF2B5EF4-FFF2-40B4-BE49-F238E27FC236}">
                  <a16:creationId xmlns:a16="http://schemas.microsoft.com/office/drawing/2014/main" id="{C5F5CDA2-241B-4D65-91B6-4A5ECA9D33D8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36">
              <a:extLst>
                <a:ext uri="{FF2B5EF4-FFF2-40B4-BE49-F238E27FC236}">
                  <a16:creationId xmlns:a16="http://schemas.microsoft.com/office/drawing/2014/main" id="{B5E6E281-EB96-4803-BF95-8D5CDC3DA33A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437">
              <a:extLst>
                <a:ext uri="{FF2B5EF4-FFF2-40B4-BE49-F238E27FC236}">
                  <a16:creationId xmlns:a16="http://schemas.microsoft.com/office/drawing/2014/main" id="{A6087F41-237B-447B-8B07-B5A3FA739F3E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438">
              <a:extLst>
                <a:ext uri="{FF2B5EF4-FFF2-40B4-BE49-F238E27FC236}">
                  <a16:creationId xmlns:a16="http://schemas.microsoft.com/office/drawing/2014/main" id="{365BB0F1-D00E-4682-888D-7371C05F7D26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439">
              <a:extLst>
                <a:ext uri="{FF2B5EF4-FFF2-40B4-BE49-F238E27FC236}">
                  <a16:creationId xmlns:a16="http://schemas.microsoft.com/office/drawing/2014/main" id="{E69011F2-A5F5-40F8-9427-39E0108B8716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440">
              <a:extLst>
                <a:ext uri="{FF2B5EF4-FFF2-40B4-BE49-F238E27FC236}">
                  <a16:creationId xmlns:a16="http://schemas.microsoft.com/office/drawing/2014/main" id="{A4377E05-3E57-4A26-AD4C-791E0E83A965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4" name="Arrow: Curved Left 23">
            <a:extLst>
              <a:ext uri="{FF2B5EF4-FFF2-40B4-BE49-F238E27FC236}">
                <a16:creationId xmlns:a16="http://schemas.microsoft.com/office/drawing/2014/main" id="{0502AA27-6404-486A-8908-8D3F3F875E6F}"/>
              </a:ext>
            </a:extLst>
          </p:cNvPr>
          <p:cNvSpPr/>
          <p:nvPr/>
        </p:nvSpPr>
        <p:spPr>
          <a:xfrm rot="6026713" flipH="1">
            <a:off x="3876046" y="664767"/>
            <a:ext cx="1195968" cy="2792169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4415</Words>
  <Application>Microsoft Office PowerPoint</Application>
  <PresentationFormat>와이드스크린</PresentationFormat>
  <Paragraphs>496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76</cp:revision>
  <dcterms:created xsi:type="dcterms:W3CDTF">2020-01-20T05:08:25Z</dcterms:created>
  <dcterms:modified xsi:type="dcterms:W3CDTF">2025-11-17T16:08:08Z</dcterms:modified>
</cp:coreProperties>
</file>